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  <p:sldMasterId id="2147483675" r:id="rId5"/>
    <p:sldMasterId id="2147483689" r:id="rId6"/>
  </p:sldMasterIdLst>
  <p:notesMasterIdLst>
    <p:notesMasterId r:id="rId30"/>
  </p:notesMasterIdLst>
  <p:handoutMasterIdLst>
    <p:handoutMasterId r:id="rId31"/>
  </p:handoutMasterIdLst>
  <p:sldIdLst>
    <p:sldId id="292" r:id="rId7"/>
    <p:sldId id="321" r:id="rId8"/>
    <p:sldId id="296" r:id="rId9"/>
    <p:sldId id="319" r:id="rId10"/>
    <p:sldId id="273" r:id="rId11"/>
    <p:sldId id="301" r:id="rId12"/>
    <p:sldId id="317" r:id="rId13"/>
    <p:sldId id="302" r:id="rId14"/>
    <p:sldId id="303" r:id="rId15"/>
    <p:sldId id="304" r:id="rId16"/>
    <p:sldId id="305" r:id="rId17"/>
    <p:sldId id="308" r:id="rId18"/>
    <p:sldId id="323" r:id="rId19"/>
    <p:sldId id="322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8" r:id="rId28"/>
    <p:sldId id="272" r:id="rId29"/>
  </p:sldIdLst>
  <p:sldSz cx="9144000" cy="6858000" type="screen4x3"/>
  <p:notesSz cx="6669088" cy="97536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2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47B22"/>
    <a:srgbClr val="537E25"/>
    <a:srgbClr val="0065A2"/>
    <a:srgbClr val="F5F5F5"/>
    <a:srgbClr val="663300"/>
    <a:srgbClr val="FFD624"/>
    <a:srgbClr val="2C2F1D"/>
    <a:srgbClr val="FDE7D7"/>
    <a:srgbClr val="FEF2E8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1" autoAdjust="0"/>
    <p:restoredTop sz="94660"/>
  </p:normalViewPr>
  <p:slideViewPr>
    <p:cSldViewPr>
      <p:cViewPr varScale="1">
        <p:scale>
          <a:sx n="105" d="100"/>
          <a:sy n="105" d="100"/>
        </p:scale>
        <p:origin x="106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072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3815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263815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077C6DE-A789-4AAB-87BE-A924DDA2AD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4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866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1838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632687"/>
            <a:ext cx="5335893" cy="438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815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866" y="9263815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3A0A35F-4F92-49E4-9F04-766A330FD3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277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098000"/>
            <a:ext cx="9144000" cy="5760000"/>
          </a:xfrm>
          <a:prstGeom prst="rect">
            <a:avLst/>
          </a:prstGeom>
          <a:solidFill>
            <a:srgbClr val="F5F5F5"/>
          </a:solidFill>
          <a:ln w="730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10" descr="en-quadri_small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307975"/>
            <a:ext cx="159385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484784"/>
            <a:ext cx="9144000" cy="2232248"/>
          </a:xfrm>
        </p:spPr>
        <p:txBody>
          <a:bodyPr wrap="square" lIns="0" tIns="0" rIns="0" bIns="0" anchor="ctr" anchorCtr="0"/>
          <a:lstStyle>
            <a:lvl1pPr indent="0" algn="ctr">
              <a:defRPr sz="30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add title…Verdana 36pts</a:t>
            </a:r>
            <a:br>
              <a:rPr lang="en-US" dirty="0" smtClean="0"/>
            </a:br>
            <a:r>
              <a:rPr lang="en-US" dirty="0" smtClean="0"/>
              <a:t>Subtitle here (</a:t>
            </a:r>
            <a:r>
              <a:rPr lang="en-US" dirty="0" err="1" smtClean="0"/>
              <a:t>verdana</a:t>
            </a:r>
            <a:r>
              <a:rPr lang="en-US" dirty="0" smtClean="0"/>
              <a:t> 30pts – not bold)</a:t>
            </a:r>
            <a:endParaRPr lang="en-GB" dirty="0"/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6084168" y="6165304"/>
            <a:ext cx="2736304" cy="260361"/>
          </a:xfrm>
        </p:spPr>
        <p:txBody>
          <a:bodyPr/>
          <a:lstStyle>
            <a:lvl1pPr marL="0" indent="0" algn="r">
              <a:buNone/>
              <a:defRPr sz="1000" b="1" i="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fr-BE" dirty="0" smtClean="0"/>
              <a:t>Click to </a:t>
            </a:r>
            <a:r>
              <a:rPr lang="fr-BE" dirty="0" err="1" smtClean="0"/>
              <a:t>add</a:t>
            </a:r>
            <a:r>
              <a:rPr lang="fr-BE" dirty="0" smtClean="0"/>
              <a:t> date - </a:t>
            </a:r>
            <a:r>
              <a:rPr lang="fr-BE" dirty="0" err="1" smtClean="0"/>
              <a:t>verdana</a:t>
            </a:r>
            <a:r>
              <a:rPr lang="fr-BE" dirty="0" smtClean="0"/>
              <a:t>, 10pts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5496" y="4365104"/>
            <a:ext cx="4320853" cy="431800"/>
          </a:xfrm>
        </p:spPr>
        <p:txBody>
          <a:bodyPr/>
          <a:lstStyle>
            <a:lvl1pPr marL="0" indent="0" algn="r">
              <a:buNone/>
              <a:defRPr sz="1600" b="1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fr-BE" dirty="0" smtClean="0"/>
              <a:t>Click to </a:t>
            </a:r>
            <a:r>
              <a:rPr lang="fr-BE" dirty="0" err="1" smtClean="0"/>
              <a:t>add</a:t>
            </a:r>
            <a:r>
              <a:rPr lang="fr-BE" dirty="0" smtClean="0"/>
              <a:t> </a:t>
            </a:r>
            <a:r>
              <a:rPr lang="fr-BE" dirty="0" err="1" smtClean="0"/>
              <a:t>name</a:t>
            </a:r>
            <a:r>
              <a:rPr lang="fr-BE" dirty="0" smtClean="0"/>
              <a:t>…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16016" y="3861048"/>
            <a:ext cx="3979862" cy="1657350"/>
          </a:xfrm>
        </p:spPr>
        <p:txBody>
          <a:bodyPr/>
          <a:lstStyle>
            <a:lvl1pPr marL="0" indent="0">
              <a:buNone/>
              <a:defRPr sz="8800" b="1" i="0">
                <a:solidFill>
                  <a:srgbClr val="F47B22"/>
                </a:solidFill>
              </a:defRPr>
            </a:lvl1pPr>
          </a:lstStyle>
          <a:p>
            <a:pPr lvl="0"/>
            <a:r>
              <a:rPr lang="fr-BE" dirty="0" smtClean="0"/>
              <a:t>BTSF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95536" y="4941888"/>
            <a:ext cx="3960564" cy="1223416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algn="r"/>
            <a:r>
              <a:rPr lang="fr-BE" sz="1000" b="0" dirty="0" smtClean="0">
                <a:solidFill>
                  <a:schemeClr val="bg1">
                    <a:lumMod val="50000"/>
                  </a:schemeClr>
                </a:solidFill>
              </a:rPr>
              <a:t>Click to </a:t>
            </a:r>
            <a:r>
              <a:rPr lang="fr-BE" sz="1000" b="0" dirty="0" err="1" smtClean="0">
                <a:solidFill>
                  <a:schemeClr val="bg1">
                    <a:lumMod val="50000"/>
                  </a:schemeClr>
                </a:solidFill>
              </a:rPr>
              <a:t>add</a:t>
            </a:r>
            <a:r>
              <a:rPr lang="fr-BE" sz="10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BE" sz="1000" b="0" dirty="0" err="1" smtClean="0">
                <a:solidFill>
                  <a:schemeClr val="bg1">
                    <a:lumMod val="50000"/>
                  </a:schemeClr>
                </a:solidFill>
              </a:rPr>
              <a:t>disclaimer</a:t>
            </a:r>
            <a:r>
              <a:rPr lang="fr-BE" sz="1000" b="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lang="en-GB" sz="1000" b="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2894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62895"/>
            <a:ext cx="5111750" cy="3898354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>
              <a:buClr>
                <a:srgbClr val="F47B22"/>
              </a:buClr>
              <a:defRPr sz="28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4945"/>
            <a:ext cx="3008313" cy="2736304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9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baseline="0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baseline="0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baseline="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00807"/>
            <a:ext cx="5486400" cy="3026767"/>
          </a:xfrm>
        </p:spPr>
        <p:txBody>
          <a:bodyPr/>
          <a:lstStyle>
            <a:lvl1pPr marL="0" indent="0">
              <a:buNone/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9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412776"/>
            <a:ext cx="8229600" cy="9366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buClr>
                <a:srgbClr val="F47B22"/>
              </a:buCl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8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725190"/>
            <a:ext cx="2058988" cy="4440114"/>
          </a:xfrm>
        </p:spPr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5190"/>
            <a:ext cx="6029325" cy="4440114"/>
          </a:xfrm>
        </p:spPr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buClr>
                <a:srgbClr val="F47B22"/>
              </a:buCl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8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098000"/>
            <a:ext cx="9144000" cy="5760000"/>
          </a:xfrm>
          <a:prstGeom prst="rect">
            <a:avLst/>
          </a:prstGeom>
          <a:solidFill>
            <a:srgbClr val="F5F5F5"/>
          </a:solidFill>
          <a:ln w="730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rgbClr val="FFFFFF"/>
              </a:solidFill>
              <a:latin typeface="Verdana"/>
            </a:endParaRPr>
          </a:p>
        </p:txBody>
      </p:sp>
      <p:pic>
        <p:nvPicPr>
          <p:cNvPr id="5" name="Picture 10" descr="en-quadri_small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307975"/>
            <a:ext cx="159385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484784"/>
            <a:ext cx="9144000" cy="2232248"/>
          </a:xfrm>
        </p:spPr>
        <p:txBody>
          <a:bodyPr wrap="square" lIns="0" tIns="0" rIns="0" bIns="0" anchor="ctr" anchorCtr="0"/>
          <a:lstStyle>
            <a:lvl1pPr indent="0" algn="ctr">
              <a:defRPr sz="30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add title…Verdana 36pts</a:t>
            </a:r>
            <a:br>
              <a:rPr lang="en-US" dirty="0" smtClean="0"/>
            </a:br>
            <a:r>
              <a:rPr lang="en-US" dirty="0" smtClean="0"/>
              <a:t>Subtitle here (</a:t>
            </a:r>
            <a:r>
              <a:rPr lang="en-US" dirty="0" err="1" smtClean="0"/>
              <a:t>verdana</a:t>
            </a:r>
            <a:r>
              <a:rPr lang="en-US" dirty="0" smtClean="0"/>
              <a:t> 30pts – not bold)</a:t>
            </a:r>
            <a:endParaRPr lang="en-GB" dirty="0"/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6084168" y="6165304"/>
            <a:ext cx="2736304" cy="260361"/>
          </a:xfrm>
        </p:spPr>
        <p:txBody>
          <a:bodyPr/>
          <a:lstStyle>
            <a:lvl1pPr marL="0" indent="0" algn="r">
              <a:buNone/>
              <a:defRPr sz="1000" b="1" i="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fr-BE" dirty="0" smtClean="0"/>
              <a:t>Click to </a:t>
            </a:r>
            <a:r>
              <a:rPr lang="fr-BE" dirty="0" err="1" smtClean="0"/>
              <a:t>add</a:t>
            </a:r>
            <a:r>
              <a:rPr lang="fr-BE" dirty="0" smtClean="0"/>
              <a:t> date - </a:t>
            </a:r>
            <a:r>
              <a:rPr lang="fr-BE" dirty="0" err="1" smtClean="0"/>
              <a:t>verdana</a:t>
            </a:r>
            <a:r>
              <a:rPr lang="fr-BE" dirty="0" smtClean="0"/>
              <a:t>, 10pts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5496" y="4365104"/>
            <a:ext cx="4320853" cy="431800"/>
          </a:xfrm>
        </p:spPr>
        <p:txBody>
          <a:bodyPr/>
          <a:lstStyle>
            <a:lvl1pPr marL="0" indent="0" algn="r">
              <a:buNone/>
              <a:defRPr sz="1600" b="1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fr-BE" dirty="0" smtClean="0"/>
              <a:t>Click to </a:t>
            </a:r>
            <a:r>
              <a:rPr lang="fr-BE" dirty="0" err="1" smtClean="0"/>
              <a:t>add</a:t>
            </a:r>
            <a:r>
              <a:rPr lang="fr-BE" dirty="0" smtClean="0"/>
              <a:t> </a:t>
            </a:r>
            <a:r>
              <a:rPr lang="fr-BE" dirty="0" err="1" smtClean="0"/>
              <a:t>name</a:t>
            </a:r>
            <a:r>
              <a:rPr lang="fr-BE" dirty="0" smtClean="0"/>
              <a:t>…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16016" y="3861048"/>
            <a:ext cx="3979862" cy="1657350"/>
          </a:xfrm>
        </p:spPr>
        <p:txBody>
          <a:bodyPr/>
          <a:lstStyle>
            <a:lvl1pPr marL="0" indent="0">
              <a:buNone/>
              <a:defRPr sz="8800" b="1" i="0">
                <a:solidFill>
                  <a:srgbClr val="F47B22"/>
                </a:solidFill>
              </a:defRPr>
            </a:lvl1pPr>
          </a:lstStyle>
          <a:p>
            <a:pPr lvl="0"/>
            <a:r>
              <a:rPr lang="fr-BE" dirty="0" smtClean="0"/>
              <a:t>BTSF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95536" y="4941888"/>
            <a:ext cx="3960564" cy="1223416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algn="r"/>
            <a:r>
              <a:rPr lang="fr-BE" sz="1000" b="0" dirty="0" smtClean="0">
                <a:solidFill>
                  <a:schemeClr val="bg1">
                    <a:lumMod val="50000"/>
                  </a:schemeClr>
                </a:solidFill>
              </a:rPr>
              <a:t>Click to </a:t>
            </a:r>
            <a:r>
              <a:rPr lang="fr-BE" sz="1000" b="0" dirty="0" err="1" smtClean="0">
                <a:solidFill>
                  <a:schemeClr val="bg1">
                    <a:lumMod val="50000"/>
                  </a:schemeClr>
                </a:solidFill>
              </a:rPr>
              <a:t>add</a:t>
            </a:r>
            <a:r>
              <a:rPr lang="fr-BE" sz="10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BE" sz="1000" b="0" dirty="0" err="1" smtClean="0">
                <a:solidFill>
                  <a:schemeClr val="bg1">
                    <a:lumMod val="50000"/>
                  </a:schemeClr>
                </a:solidFill>
              </a:rPr>
              <a:t>disclaimer</a:t>
            </a:r>
            <a:r>
              <a:rPr lang="fr-BE" sz="1000" b="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lang="en-GB" sz="1000" b="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673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6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29894" y="1556271"/>
            <a:ext cx="3798490" cy="936625"/>
          </a:xfrm>
        </p:spPr>
        <p:txBody>
          <a:bodyPr anchor="ctr" anchorCtr="0"/>
          <a:lstStyle>
            <a:lvl1pPr marL="0" indent="0" algn="l">
              <a:buFontTx/>
              <a:buNone/>
              <a:defRPr sz="2400" baseline="0">
                <a:solidFill>
                  <a:srgbClr val="F47B22"/>
                </a:solidFill>
              </a:defRPr>
            </a:lvl1pPr>
          </a:lstStyle>
          <a:p>
            <a:r>
              <a:rPr lang="en-US" dirty="0" smtClean="0"/>
              <a:t>Click to add title </a:t>
            </a:r>
            <a:r>
              <a:rPr lang="en-US" dirty="0" err="1" smtClean="0"/>
              <a:t>verdana</a:t>
            </a:r>
            <a:r>
              <a:rPr lang="en-US" dirty="0" smtClean="0"/>
              <a:t> 24pt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229894" y="2565400"/>
            <a:ext cx="3798000" cy="3743325"/>
          </a:xfrm>
        </p:spPr>
        <p:txBody>
          <a:bodyPr/>
          <a:lstStyle>
            <a:lvl1pPr marL="0" indent="0">
              <a:buFontTx/>
              <a:buNone/>
              <a:defRPr sz="1200" i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0"/>
            <a:r>
              <a:rPr lang="en-US" dirty="0" smtClean="0"/>
              <a:t>Verdana 14pt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989013"/>
            <a:ext cx="4230688" cy="5868987"/>
          </a:xfrm>
        </p:spPr>
        <p:txBody>
          <a:bodyPr anchor="ctr"/>
          <a:lstStyle>
            <a:lvl1pPr algn="r">
              <a:defRPr sz="1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fr-BE" dirty="0" smtClean="0"/>
              <a:t>This </a:t>
            </a:r>
            <a:r>
              <a:rPr lang="fr-BE" dirty="0" err="1" smtClean="0"/>
              <a:t>is</a:t>
            </a:r>
            <a:r>
              <a:rPr lang="fr-BE" dirty="0" smtClean="0"/>
              <a:t> an image </a:t>
            </a:r>
            <a:r>
              <a:rPr lang="fr-BE" dirty="0" err="1" smtClean="0"/>
              <a:t>holder</a:t>
            </a:r>
            <a:r>
              <a:rPr lang="fr-BE" dirty="0" smtClean="0"/>
              <a:t> for a </a:t>
            </a:r>
            <a:r>
              <a:rPr lang="fr-BE" dirty="0" err="1" smtClean="0"/>
              <a:t>slide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an illustration on the </a:t>
            </a:r>
            <a:r>
              <a:rPr lang="fr-BE" dirty="0" err="1" smtClean="0"/>
              <a:t>left</a:t>
            </a:r>
            <a:r>
              <a:rPr lang="fr-BE" dirty="0" smtClean="0"/>
              <a:t>.</a:t>
            </a:r>
          </a:p>
          <a:p>
            <a:r>
              <a:rPr lang="fr-BE" dirty="0" smtClean="0"/>
              <a:t>Click to </a:t>
            </a:r>
            <a:r>
              <a:rPr lang="fr-BE" dirty="0" err="1" smtClean="0"/>
              <a:t>add</a:t>
            </a:r>
            <a:r>
              <a:rPr lang="fr-BE" dirty="0" smtClean="0"/>
              <a:t> </a:t>
            </a:r>
            <a:r>
              <a:rPr lang="fr-BE" dirty="0" err="1" smtClean="0"/>
              <a:t>picture</a:t>
            </a:r>
            <a:r>
              <a:rPr lang="fr-BE" dirty="0" smtClean="0"/>
              <a:t>…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138227"/>
            <a:ext cx="4734594" cy="158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866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6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5616" y="1628800"/>
            <a:ext cx="3798000" cy="936625"/>
          </a:xfrm>
        </p:spPr>
        <p:txBody>
          <a:bodyPr/>
          <a:lstStyle>
            <a:lvl1pPr algn="r">
              <a:defRPr sz="2400">
                <a:solidFill>
                  <a:srgbClr val="F47B2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br>
              <a:rPr lang="en-US" dirty="0" smtClean="0"/>
            </a:br>
            <a:r>
              <a:rPr lang="en-US" dirty="0" err="1" smtClean="0"/>
              <a:t>verdana</a:t>
            </a:r>
            <a:r>
              <a:rPr lang="en-US" dirty="0" smtClean="0"/>
              <a:t> 24pt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150962" y="2671193"/>
            <a:ext cx="3798000" cy="3600450"/>
          </a:xfrm>
        </p:spPr>
        <p:txBody>
          <a:bodyPr/>
          <a:lstStyle>
            <a:lvl1pPr algn="r">
              <a:defRPr sz="1200" i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0"/>
            <a:r>
              <a:rPr lang="en-US" dirty="0" err="1" smtClean="0"/>
              <a:t>verdana</a:t>
            </a:r>
            <a:r>
              <a:rPr lang="en-US" dirty="0" smtClean="0"/>
              <a:t> 14pt</a:t>
            </a:r>
            <a:endParaRPr lang="en-GB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913312" y="989013"/>
            <a:ext cx="4230688" cy="5868987"/>
          </a:xfrm>
        </p:spPr>
        <p:txBody>
          <a:bodyPr anchor="ctr"/>
          <a:lstStyle>
            <a:lvl1pPr>
              <a:defRPr sz="1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fr-BE" dirty="0" smtClean="0"/>
              <a:t>This </a:t>
            </a:r>
            <a:r>
              <a:rPr lang="fr-BE" dirty="0" err="1" smtClean="0"/>
              <a:t>is</a:t>
            </a:r>
            <a:r>
              <a:rPr lang="fr-BE" dirty="0" smtClean="0"/>
              <a:t> an image </a:t>
            </a:r>
            <a:r>
              <a:rPr lang="fr-BE" dirty="0" err="1" smtClean="0"/>
              <a:t>holder</a:t>
            </a:r>
            <a:r>
              <a:rPr lang="fr-BE" dirty="0" smtClean="0"/>
              <a:t> for a </a:t>
            </a:r>
            <a:r>
              <a:rPr lang="fr-BE" dirty="0" err="1" smtClean="0"/>
              <a:t>slide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an illustration on the right.</a:t>
            </a:r>
          </a:p>
          <a:p>
            <a:r>
              <a:rPr lang="fr-BE" dirty="0" smtClean="0"/>
              <a:t>Click to </a:t>
            </a:r>
            <a:r>
              <a:rPr lang="fr-BE" dirty="0" err="1" smtClean="0"/>
              <a:t>add</a:t>
            </a:r>
            <a:r>
              <a:rPr lang="fr-BE" dirty="0" smtClean="0"/>
              <a:t> </a:t>
            </a:r>
            <a:r>
              <a:rPr lang="fr-BE" dirty="0" err="1" smtClean="0"/>
              <a:t>picture</a:t>
            </a:r>
            <a:r>
              <a:rPr lang="fr-BE" dirty="0" smtClean="0"/>
              <a:t>…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210235"/>
            <a:ext cx="4734594" cy="158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9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098000"/>
            <a:ext cx="9144000" cy="5760000"/>
          </a:xfrm>
          <a:prstGeom prst="rect">
            <a:avLst/>
          </a:prstGeom>
          <a:solidFill>
            <a:srgbClr val="F5F5F5"/>
          </a:solidFill>
          <a:ln w="730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rgbClr val="FFFFFF"/>
              </a:solidFill>
              <a:latin typeface="Verdana"/>
            </a:endParaRPr>
          </a:p>
        </p:txBody>
      </p:sp>
      <p:pic>
        <p:nvPicPr>
          <p:cNvPr id="5" name="Picture 10" descr="en-quadri_small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307975"/>
            <a:ext cx="159385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4917439"/>
            <a:ext cx="4355976" cy="48834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fr-BE" sz="1400" dirty="0" err="1" smtClean="0">
                <a:solidFill>
                  <a:srgbClr val="F47B22"/>
                </a:solidFill>
              </a:rPr>
              <a:t>Better</a:t>
            </a:r>
            <a:r>
              <a:rPr lang="fr-BE" sz="1400" dirty="0" smtClean="0">
                <a:solidFill>
                  <a:srgbClr val="F47B22"/>
                </a:solidFill>
              </a:rPr>
              <a:t> Training for </a:t>
            </a:r>
            <a:r>
              <a:rPr lang="fr-BE" sz="1400" dirty="0" err="1" smtClean="0">
                <a:solidFill>
                  <a:srgbClr val="F47B22"/>
                </a:solidFill>
              </a:rPr>
              <a:t>Safer</a:t>
            </a:r>
            <a:r>
              <a:rPr lang="fr-BE" sz="1400" dirty="0" smtClean="0">
                <a:solidFill>
                  <a:srgbClr val="F47B22"/>
                </a:solidFill>
              </a:rPr>
              <a:t> Food</a:t>
            </a:r>
          </a:p>
          <a:p>
            <a:pPr algn="r"/>
            <a:r>
              <a:rPr lang="fr-BE" sz="1800" dirty="0" smtClean="0">
                <a:solidFill>
                  <a:srgbClr val="F47B22"/>
                </a:solidFill>
              </a:rPr>
              <a:t>BTSF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88024" y="2780928"/>
            <a:ext cx="4248472" cy="648394"/>
          </a:xfrm>
        </p:spPr>
        <p:txBody>
          <a:bodyPr/>
          <a:lstStyle>
            <a:lvl1pPr marL="0" indent="0" algn="l">
              <a:buNone/>
              <a:defRPr sz="1400" b="1" i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fr-BE" dirty="0" err="1" smtClean="0"/>
              <a:t>Contractor</a:t>
            </a:r>
            <a:r>
              <a:rPr lang="fr-BE" dirty="0" smtClean="0"/>
              <a:t> contact </a:t>
            </a:r>
            <a:r>
              <a:rPr lang="fr-BE" dirty="0" err="1" smtClean="0"/>
              <a:t>details</a:t>
            </a:r>
            <a:endParaRPr lang="fr-BE" dirty="0" smtClean="0"/>
          </a:p>
          <a:p>
            <a:pPr lvl="0"/>
            <a:r>
              <a:rPr lang="fr-BE" dirty="0" smtClean="0"/>
              <a:t>Name - </a:t>
            </a:r>
            <a:r>
              <a:rPr lang="fr-BE" dirty="0" err="1" smtClean="0"/>
              <a:t>Verdana</a:t>
            </a:r>
            <a:r>
              <a:rPr lang="fr-BE" dirty="0" smtClean="0"/>
              <a:t> 16pt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809108" y="3599760"/>
            <a:ext cx="4227388" cy="1053376"/>
          </a:xfrm>
        </p:spPr>
        <p:txBody>
          <a:bodyPr/>
          <a:lstStyle>
            <a:lvl1pPr marL="0" indent="0" algn="l">
              <a:buNone/>
              <a:defRPr sz="1000" i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fr-BE" dirty="0" err="1" smtClean="0"/>
              <a:t>Address</a:t>
            </a:r>
            <a:r>
              <a:rPr lang="fr-BE" dirty="0" smtClean="0"/>
              <a:t>, Phone, Email, </a:t>
            </a:r>
            <a:r>
              <a:rPr lang="fr-BE" dirty="0" err="1" smtClean="0"/>
              <a:t>Website</a:t>
            </a:r>
            <a:r>
              <a:rPr lang="fr-BE" dirty="0" smtClean="0"/>
              <a:t>…</a:t>
            </a:r>
            <a:endParaRPr lang="en-GB" dirty="0"/>
          </a:p>
        </p:txBody>
      </p:sp>
      <p:cxnSp>
        <p:nvCxnSpPr>
          <p:cNvPr id="15" name="Straight Connector 14"/>
          <p:cNvCxnSpPr/>
          <p:nvPr userDrawn="1"/>
        </p:nvCxnSpPr>
        <p:spPr bwMode="auto">
          <a:xfrm>
            <a:off x="0" y="472514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1700213"/>
            <a:ext cx="8928992" cy="865187"/>
          </a:xfrm>
        </p:spPr>
        <p:txBody>
          <a:bodyPr/>
          <a:lstStyle>
            <a:lvl1pPr marL="0" indent="0" algn="ctr">
              <a:buNone/>
              <a:defRPr sz="110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disclaimer…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676" y="5446291"/>
            <a:ext cx="4051300" cy="935037"/>
          </a:xfrm>
        </p:spPr>
        <p:txBody>
          <a:bodyPr/>
          <a:lstStyle>
            <a:lvl1pPr algn="r">
              <a:defRPr sz="1000" b="0" i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algn="r">
              <a:defRPr sz="10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algn="r">
              <a:defRPr sz="10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 algn="r">
              <a:defRPr sz="10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 algn="r">
              <a:defRPr sz="10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GB" dirty="0" smtClean="0"/>
              <a:t>European Commission</a:t>
            </a:r>
            <a:br>
              <a:rPr lang="en-GB" dirty="0" smtClean="0"/>
            </a:br>
            <a:r>
              <a:rPr lang="en-GB" dirty="0" smtClean="0"/>
              <a:t>Consumers, Health and Food Executive Agency</a:t>
            </a:r>
            <a:br>
              <a:rPr lang="en-GB" dirty="0" smtClean="0"/>
            </a:br>
            <a:r>
              <a:rPr lang="en-GB" dirty="0" smtClean="0"/>
              <a:t>DRB A3/042</a:t>
            </a:r>
            <a:br>
              <a:rPr lang="en-GB" dirty="0" smtClean="0"/>
            </a:br>
            <a:r>
              <a:rPr lang="en-GB" dirty="0" smtClean="0"/>
              <a:t>L-2920 Luxembourg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8088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844824"/>
            <a:ext cx="7772400" cy="2376265"/>
          </a:xfrm>
        </p:spPr>
        <p:txBody>
          <a:bodyPr anchor="t"/>
          <a:lstStyle>
            <a:lvl1pPr algn="ctr">
              <a:defRPr sz="3600" b="1" cap="none" baseline="0">
                <a:solidFill>
                  <a:srgbClr val="F47B22"/>
                </a:solidFill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Click to add title</a:t>
            </a:r>
            <a:br>
              <a:rPr lang="en-US" dirty="0" smtClean="0"/>
            </a:br>
            <a:r>
              <a:rPr lang="en-US" dirty="0" smtClean="0"/>
              <a:t>Verdana 36pt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5576" y="4509119"/>
            <a:ext cx="7772400" cy="1368153"/>
          </a:xfrm>
          <a:ln>
            <a:noFill/>
          </a:ln>
        </p:spPr>
        <p:txBody>
          <a:bodyPr anchor="t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Tx/>
              <a:buNone/>
              <a:tabLst/>
              <a:defRPr sz="1400" i="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Section description</a:t>
            </a:r>
          </a:p>
          <a:p>
            <a:pPr lvl="0"/>
            <a:r>
              <a:rPr lang="en-US" dirty="0" smtClean="0"/>
              <a:t>Click to add text</a:t>
            </a:r>
          </a:p>
          <a:p>
            <a:pPr lvl="0"/>
            <a:r>
              <a:rPr lang="en-US" dirty="0" err="1" smtClean="0"/>
              <a:t>verdana</a:t>
            </a:r>
            <a:r>
              <a:rPr lang="en-US" dirty="0" smtClean="0"/>
              <a:t> 20pt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8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20888"/>
            <a:ext cx="8676456" cy="29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68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412776"/>
            <a:ext cx="8229600" cy="936625"/>
          </a:xfr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4904"/>
            <a:ext cx="4038600" cy="3633788"/>
          </a:xfrm>
        </p:spPr>
        <p:txBody>
          <a:bodyPr/>
          <a:lstStyle>
            <a:lvl1pPr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4904"/>
            <a:ext cx="4038600" cy="3633788"/>
          </a:xfrm>
        </p:spPr>
        <p:txBody>
          <a:bodyPr/>
          <a:lstStyle>
            <a:lvl1pPr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9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258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6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29894" y="1556271"/>
            <a:ext cx="3798490" cy="936625"/>
          </a:xfrm>
        </p:spPr>
        <p:txBody>
          <a:bodyPr anchor="ctr" anchorCtr="0"/>
          <a:lstStyle>
            <a:lvl1pPr marL="0" indent="0" algn="l">
              <a:buFontTx/>
              <a:buNone/>
              <a:defRPr sz="2400" baseline="0">
                <a:solidFill>
                  <a:srgbClr val="F47B22"/>
                </a:solidFill>
              </a:defRPr>
            </a:lvl1pPr>
          </a:lstStyle>
          <a:p>
            <a:r>
              <a:rPr lang="en-US" dirty="0" smtClean="0"/>
              <a:t>Click to add title </a:t>
            </a:r>
            <a:r>
              <a:rPr lang="en-US" dirty="0" err="1" smtClean="0"/>
              <a:t>verdana</a:t>
            </a:r>
            <a:r>
              <a:rPr lang="en-US" dirty="0" smtClean="0"/>
              <a:t> 24pt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229894" y="2565400"/>
            <a:ext cx="3798000" cy="3743325"/>
          </a:xfrm>
        </p:spPr>
        <p:txBody>
          <a:bodyPr/>
          <a:lstStyle>
            <a:lvl1pPr marL="0" indent="0">
              <a:buFontTx/>
              <a:buNone/>
              <a:defRPr sz="1200" i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0"/>
            <a:r>
              <a:rPr lang="en-US" dirty="0" smtClean="0"/>
              <a:t>Verdana 14pt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989013"/>
            <a:ext cx="4230688" cy="5868987"/>
          </a:xfrm>
        </p:spPr>
        <p:txBody>
          <a:bodyPr anchor="ctr"/>
          <a:lstStyle>
            <a:lvl1pPr algn="r">
              <a:defRPr sz="1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fr-BE" dirty="0" smtClean="0"/>
              <a:t>This </a:t>
            </a:r>
            <a:r>
              <a:rPr lang="fr-BE" dirty="0" err="1" smtClean="0"/>
              <a:t>is</a:t>
            </a:r>
            <a:r>
              <a:rPr lang="fr-BE" dirty="0" smtClean="0"/>
              <a:t> an image </a:t>
            </a:r>
            <a:r>
              <a:rPr lang="fr-BE" dirty="0" err="1" smtClean="0"/>
              <a:t>holder</a:t>
            </a:r>
            <a:r>
              <a:rPr lang="fr-BE" dirty="0" smtClean="0"/>
              <a:t> for a </a:t>
            </a:r>
            <a:r>
              <a:rPr lang="fr-BE" dirty="0" err="1" smtClean="0"/>
              <a:t>slide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an illustration on the </a:t>
            </a:r>
            <a:r>
              <a:rPr lang="fr-BE" dirty="0" err="1" smtClean="0"/>
              <a:t>left</a:t>
            </a:r>
            <a:r>
              <a:rPr lang="fr-BE" dirty="0" smtClean="0"/>
              <a:t>.</a:t>
            </a:r>
          </a:p>
          <a:p>
            <a:r>
              <a:rPr lang="fr-BE" dirty="0" smtClean="0"/>
              <a:t>Click to </a:t>
            </a:r>
            <a:r>
              <a:rPr lang="fr-BE" dirty="0" err="1" smtClean="0"/>
              <a:t>add</a:t>
            </a:r>
            <a:r>
              <a:rPr lang="fr-BE" dirty="0" smtClean="0"/>
              <a:t> </a:t>
            </a:r>
            <a:r>
              <a:rPr lang="fr-BE" dirty="0" err="1" smtClean="0"/>
              <a:t>picture</a:t>
            </a:r>
            <a:r>
              <a:rPr lang="fr-BE" dirty="0" smtClean="0"/>
              <a:t>…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138227"/>
            <a:ext cx="4734594" cy="15869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143000"/>
          </a:xfr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8927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037"/>
            <a:ext cx="4040188" cy="2478261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88927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529037"/>
            <a:ext cx="4041775" cy="2478261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11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592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484784"/>
            <a:ext cx="8229600" cy="936625"/>
          </a:xfr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7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669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7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-108520" y="1700808"/>
            <a:ext cx="9144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3900" spc="-300" dirty="0" smtClean="0">
                <a:solidFill>
                  <a:srgbClr val="FDE7D7"/>
                </a:solidFill>
              </a:rPr>
              <a:t>BTSF</a:t>
            </a:r>
            <a:endParaRPr lang="en-GB" sz="23900" spc="-300" dirty="0" err="1" smtClean="0">
              <a:solidFill>
                <a:srgbClr val="FDE7D7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1628775"/>
            <a:ext cx="8640762" cy="4392613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457200" indent="0" algn="l">
              <a:buNone/>
              <a:defRPr>
                <a:latin typeface="+mj-lt"/>
              </a:defRPr>
            </a:lvl2pPr>
            <a:lvl3pPr marL="914400" indent="0" algn="l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1371600" indent="0" algn="l">
              <a:buNone/>
              <a:defRPr>
                <a:latin typeface="+mj-lt"/>
              </a:defRPr>
            </a:lvl4pPr>
            <a:lvl5pPr marL="1828800" indent="0" algn="l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145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2894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62895"/>
            <a:ext cx="5111750" cy="3898354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>
              <a:buClr>
                <a:srgbClr val="F47B22"/>
              </a:buClr>
              <a:defRPr sz="28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4945"/>
            <a:ext cx="3008313" cy="2736304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9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 dirty="0" smtClean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894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00807"/>
            <a:ext cx="5486400" cy="3026767"/>
          </a:xfrm>
        </p:spPr>
        <p:txBody>
          <a:bodyPr/>
          <a:lstStyle>
            <a:lvl1pPr marL="0" indent="0">
              <a:buNone/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9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76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412776"/>
            <a:ext cx="8229600" cy="9366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buClr>
                <a:srgbClr val="F47B22"/>
              </a:buCl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8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66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725190"/>
            <a:ext cx="2058988" cy="4440114"/>
          </a:xfrm>
        </p:spPr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5190"/>
            <a:ext cx="6029325" cy="4440114"/>
          </a:xfrm>
        </p:spPr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buClr>
                <a:srgbClr val="F47B22"/>
              </a:buCl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8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Verdana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Verdana"/>
              </a:rPr>
              <a:t>safety</a:t>
            </a:r>
            <a:endParaRPr lang="fr-BE" sz="450" b="0" i="1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171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098000"/>
            <a:ext cx="9144000" cy="5760000"/>
          </a:xfrm>
          <a:prstGeom prst="rect">
            <a:avLst/>
          </a:prstGeom>
          <a:solidFill>
            <a:srgbClr val="F5F5F5"/>
          </a:solidFill>
          <a:ln w="730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5" name="Picture 10" descr="en-quadri_small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307975"/>
            <a:ext cx="159385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484784"/>
            <a:ext cx="9144000" cy="2232248"/>
          </a:xfrm>
        </p:spPr>
        <p:txBody>
          <a:bodyPr wrap="square" lIns="0" tIns="0" rIns="0" bIns="0" anchor="ctr" anchorCtr="0"/>
          <a:lstStyle>
            <a:lvl1pPr indent="0" algn="ctr">
              <a:defRPr sz="30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add title…Verdana 36pts</a:t>
            </a:r>
            <a:br>
              <a:rPr lang="en-US" dirty="0" smtClean="0"/>
            </a:br>
            <a:r>
              <a:rPr lang="en-US" dirty="0" smtClean="0"/>
              <a:t>Subtitle here (</a:t>
            </a:r>
            <a:r>
              <a:rPr lang="en-US" dirty="0" err="1" smtClean="0"/>
              <a:t>verdana</a:t>
            </a:r>
            <a:r>
              <a:rPr lang="en-US" dirty="0" smtClean="0"/>
              <a:t> 30pts – not bold)</a:t>
            </a:r>
            <a:endParaRPr lang="en-GB" dirty="0"/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Calibri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Calibri"/>
              </a:rPr>
              <a:t>safety</a:t>
            </a:r>
            <a:endParaRPr lang="fr-BE" sz="450" b="0" i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6084168" y="6165304"/>
            <a:ext cx="2736304" cy="260361"/>
          </a:xfrm>
        </p:spPr>
        <p:txBody>
          <a:bodyPr/>
          <a:lstStyle>
            <a:lvl1pPr marL="0" indent="0" algn="r">
              <a:buNone/>
              <a:defRPr sz="1000" b="1" i="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fr-BE" dirty="0" smtClean="0"/>
              <a:t>Click to </a:t>
            </a:r>
            <a:r>
              <a:rPr lang="fr-BE" dirty="0" err="1" smtClean="0"/>
              <a:t>add</a:t>
            </a:r>
            <a:r>
              <a:rPr lang="fr-BE" dirty="0" smtClean="0"/>
              <a:t> date - </a:t>
            </a:r>
            <a:r>
              <a:rPr lang="fr-BE" dirty="0" err="1" smtClean="0"/>
              <a:t>verdana</a:t>
            </a:r>
            <a:r>
              <a:rPr lang="fr-BE" dirty="0" smtClean="0"/>
              <a:t>, 10pts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5496" y="4365104"/>
            <a:ext cx="4320853" cy="431800"/>
          </a:xfrm>
        </p:spPr>
        <p:txBody>
          <a:bodyPr/>
          <a:lstStyle>
            <a:lvl1pPr marL="0" indent="0" algn="r">
              <a:buNone/>
              <a:defRPr sz="1600" b="1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fr-BE" dirty="0" smtClean="0"/>
              <a:t>Click to </a:t>
            </a:r>
            <a:r>
              <a:rPr lang="fr-BE" dirty="0" err="1" smtClean="0"/>
              <a:t>add</a:t>
            </a:r>
            <a:r>
              <a:rPr lang="fr-BE" dirty="0" smtClean="0"/>
              <a:t> </a:t>
            </a:r>
            <a:r>
              <a:rPr lang="fr-BE" dirty="0" err="1" smtClean="0"/>
              <a:t>name</a:t>
            </a:r>
            <a:r>
              <a:rPr lang="fr-BE" dirty="0" smtClean="0"/>
              <a:t>…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16016" y="3861048"/>
            <a:ext cx="3979862" cy="1657350"/>
          </a:xfrm>
        </p:spPr>
        <p:txBody>
          <a:bodyPr/>
          <a:lstStyle>
            <a:lvl1pPr marL="0" indent="0">
              <a:buNone/>
              <a:defRPr sz="8800" b="1" i="0">
                <a:solidFill>
                  <a:srgbClr val="F47B22"/>
                </a:solidFill>
              </a:defRPr>
            </a:lvl1pPr>
          </a:lstStyle>
          <a:p>
            <a:pPr lvl="0"/>
            <a:r>
              <a:rPr lang="fr-BE" dirty="0" smtClean="0"/>
              <a:t>BTSF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95536" y="4941888"/>
            <a:ext cx="3960564" cy="1223416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algn="r"/>
            <a:r>
              <a:rPr lang="fr-BE" sz="1000" b="0" dirty="0" smtClean="0">
                <a:solidFill>
                  <a:schemeClr val="bg1">
                    <a:lumMod val="50000"/>
                  </a:schemeClr>
                </a:solidFill>
              </a:rPr>
              <a:t>Click to </a:t>
            </a:r>
            <a:r>
              <a:rPr lang="fr-BE" sz="1000" b="0" dirty="0" err="1" smtClean="0">
                <a:solidFill>
                  <a:schemeClr val="bg1">
                    <a:lumMod val="50000"/>
                  </a:schemeClr>
                </a:solidFill>
              </a:rPr>
              <a:t>add</a:t>
            </a:r>
            <a:r>
              <a:rPr lang="fr-BE" sz="10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BE" sz="1000" b="0" dirty="0" err="1" smtClean="0">
                <a:solidFill>
                  <a:schemeClr val="bg1">
                    <a:lumMod val="50000"/>
                  </a:schemeClr>
                </a:solidFill>
              </a:rPr>
              <a:t>disclaimer</a:t>
            </a:r>
            <a:r>
              <a:rPr lang="fr-BE" sz="1000" b="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lang="en-GB" sz="1000" b="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171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6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29894" y="1556271"/>
            <a:ext cx="3798490" cy="936625"/>
          </a:xfrm>
        </p:spPr>
        <p:txBody>
          <a:bodyPr anchor="ctr" anchorCtr="0"/>
          <a:lstStyle>
            <a:lvl1pPr marL="0" indent="0" algn="l">
              <a:buFontTx/>
              <a:buNone/>
              <a:defRPr sz="2400" baseline="0">
                <a:solidFill>
                  <a:srgbClr val="F47B22"/>
                </a:solidFill>
              </a:defRPr>
            </a:lvl1pPr>
          </a:lstStyle>
          <a:p>
            <a:r>
              <a:rPr lang="en-US" dirty="0" smtClean="0"/>
              <a:t>Click to add title </a:t>
            </a:r>
            <a:r>
              <a:rPr lang="en-US" dirty="0" err="1" smtClean="0"/>
              <a:t>verdana</a:t>
            </a:r>
            <a:r>
              <a:rPr lang="en-US" dirty="0" smtClean="0"/>
              <a:t> 24pt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Calibri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Calibri"/>
              </a:rPr>
              <a:t>safety</a:t>
            </a:r>
            <a:endParaRPr lang="fr-BE" sz="450" b="0" i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229894" y="2565400"/>
            <a:ext cx="3798000" cy="3743325"/>
          </a:xfrm>
        </p:spPr>
        <p:txBody>
          <a:bodyPr/>
          <a:lstStyle>
            <a:lvl1pPr marL="0" indent="0">
              <a:buFontTx/>
              <a:buNone/>
              <a:defRPr sz="1200" i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0"/>
            <a:r>
              <a:rPr lang="en-US" dirty="0" smtClean="0"/>
              <a:t>Verdana 14pt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989013"/>
            <a:ext cx="4230688" cy="5868987"/>
          </a:xfrm>
        </p:spPr>
        <p:txBody>
          <a:bodyPr anchor="ctr"/>
          <a:lstStyle>
            <a:lvl1pPr algn="r">
              <a:defRPr sz="1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fr-BE" dirty="0" smtClean="0"/>
              <a:t>This </a:t>
            </a:r>
            <a:r>
              <a:rPr lang="fr-BE" dirty="0" err="1" smtClean="0"/>
              <a:t>is</a:t>
            </a:r>
            <a:r>
              <a:rPr lang="fr-BE" dirty="0" smtClean="0"/>
              <a:t> an image </a:t>
            </a:r>
            <a:r>
              <a:rPr lang="fr-BE" dirty="0" err="1" smtClean="0"/>
              <a:t>holder</a:t>
            </a:r>
            <a:r>
              <a:rPr lang="fr-BE" dirty="0" smtClean="0"/>
              <a:t> for a </a:t>
            </a:r>
            <a:r>
              <a:rPr lang="fr-BE" dirty="0" err="1" smtClean="0"/>
              <a:t>slide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an illustration on the </a:t>
            </a:r>
            <a:r>
              <a:rPr lang="fr-BE" dirty="0" err="1" smtClean="0"/>
              <a:t>left</a:t>
            </a:r>
            <a:r>
              <a:rPr lang="fr-BE" dirty="0" smtClean="0"/>
              <a:t>.</a:t>
            </a:r>
          </a:p>
          <a:p>
            <a:r>
              <a:rPr lang="fr-BE" dirty="0" smtClean="0"/>
              <a:t>Click to </a:t>
            </a:r>
            <a:r>
              <a:rPr lang="fr-BE" dirty="0" err="1" smtClean="0"/>
              <a:t>add</a:t>
            </a:r>
            <a:r>
              <a:rPr lang="fr-BE" dirty="0" smtClean="0"/>
              <a:t> </a:t>
            </a:r>
            <a:r>
              <a:rPr lang="fr-BE" dirty="0" err="1" smtClean="0"/>
              <a:t>picture</a:t>
            </a:r>
            <a:r>
              <a:rPr lang="fr-BE" dirty="0" smtClean="0"/>
              <a:t>…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138227"/>
            <a:ext cx="4734594" cy="158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553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6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5616" y="1628800"/>
            <a:ext cx="3798000" cy="936625"/>
          </a:xfrm>
        </p:spPr>
        <p:txBody>
          <a:bodyPr/>
          <a:lstStyle>
            <a:lvl1pPr algn="r">
              <a:defRPr sz="2400">
                <a:solidFill>
                  <a:srgbClr val="F47B2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br>
              <a:rPr lang="en-US" dirty="0" smtClean="0"/>
            </a:br>
            <a:r>
              <a:rPr lang="en-US" dirty="0" err="1" smtClean="0"/>
              <a:t>verdana</a:t>
            </a:r>
            <a:r>
              <a:rPr lang="en-US" dirty="0" smtClean="0"/>
              <a:t> 24pt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Calibri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Calibri"/>
              </a:rPr>
              <a:t>safety</a:t>
            </a:r>
            <a:endParaRPr lang="fr-BE" sz="450" b="0" i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150962" y="2671193"/>
            <a:ext cx="3798000" cy="3600450"/>
          </a:xfrm>
        </p:spPr>
        <p:txBody>
          <a:bodyPr/>
          <a:lstStyle>
            <a:lvl1pPr algn="r">
              <a:defRPr sz="1200" i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0"/>
            <a:r>
              <a:rPr lang="en-US" dirty="0" err="1" smtClean="0"/>
              <a:t>verdana</a:t>
            </a:r>
            <a:r>
              <a:rPr lang="en-US" dirty="0" smtClean="0"/>
              <a:t> 14pt</a:t>
            </a:r>
            <a:endParaRPr lang="en-GB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913312" y="989013"/>
            <a:ext cx="4230688" cy="5868987"/>
          </a:xfrm>
        </p:spPr>
        <p:txBody>
          <a:bodyPr anchor="ctr"/>
          <a:lstStyle>
            <a:lvl1pPr>
              <a:defRPr sz="1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fr-BE" dirty="0" smtClean="0"/>
              <a:t>This </a:t>
            </a:r>
            <a:r>
              <a:rPr lang="fr-BE" dirty="0" err="1" smtClean="0"/>
              <a:t>is</a:t>
            </a:r>
            <a:r>
              <a:rPr lang="fr-BE" dirty="0" smtClean="0"/>
              <a:t> an image </a:t>
            </a:r>
            <a:r>
              <a:rPr lang="fr-BE" dirty="0" err="1" smtClean="0"/>
              <a:t>holder</a:t>
            </a:r>
            <a:r>
              <a:rPr lang="fr-BE" dirty="0" smtClean="0"/>
              <a:t> for a </a:t>
            </a:r>
            <a:r>
              <a:rPr lang="fr-BE" dirty="0" err="1" smtClean="0"/>
              <a:t>slide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an illustration on the right.</a:t>
            </a:r>
          </a:p>
          <a:p>
            <a:r>
              <a:rPr lang="fr-BE" dirty="0" smtClean="0"/>
              <a:t>Click to </a:t>
            </a:r>
            <a:r>
              <a:rPr lang="fr-BE" dirty="0" err="1" smtClean="0"/>
              <a:t>add</a:t>
            </a:r>
            <a:r>
              <a:rPr lang="fr-BE" dirty="0" smtClean="0"/>
              <a:t> </a:t>
            </a:r>
            <a:r>
              <a:rPr lang="fr-BE" dirty="0" err="1" smtClean="0"/>
              <a:t>picture</a:t>
            </a:r>
            <a:r>
              <a:rPr lang="fr-BE" dirty="0" smtClean="0"/>
              <a:t>…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210235"/>
            <a:ext cx="4734594" cy="158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35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6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5616" y="1628800"/>
            <a:ext cx="3798000" cy="936625"/>
          </a:xfrm>
        </p:spPr>
        <p:txBody>
          <a:bodyPr/>
          <a:lstStyle>
            <a:lvl1pPr algn="r">
              <a:defRPr sz="2400">
                <a:solidFill>
                  <a:srgbClr val="F47B2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br>
              <a:rPr lang="en-US" dirty="0" smtClean="0"/>
            </a:br>
            <a:r>
              <a:rPr lang="en-US" dirty="0" err="1" smtClean="0"/>
              <a:t>verdana</a:t>
            </a:r>
            <a:r>
              <a:rPr lang="en-US" dirty="0" smtClean="0"/>
              <a:t> 24pt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150962" y="2671193"/>
            <a:ext cx="3798000" cy="3600450"/>
          </a:xfrm>
        </p:spPr>
        <p:txBody>
          <a:bodyPr/>
          <a:lstStyle>
            <a:lvl1pPr algn="r">
              <a:defRPr sz="1200" i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  <a:p>
            <a:pPr lvl="0"/>
            <a:r>
              <a:rPr lang="en-US" dirty="0" err="1" smtClean="0"/>
              <a:t>verdana</a:t>
            </a:r>
            <a:r>
              <a:rPr lang="en-US" dirty="0" smtClean="0"/>
              <a:t> 14pt</a:t>
            </a:r>
            <a:endParaRPr lang="en-GB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913312" y="989013"/>
            <a:ext cx="4230688" cy="5868987"/>
          </a:xfrm>
        </p:spPr>
        <p:txBody>
          <a:bodyPr anchor="ctr"/>
          <a:lstStyle>
            <a:lvl1pPr>
              <a:defRPr sz="14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fr-BE" dirty="0" smtClean="0"/>
              <a:t>This </a:t>
            </a:r>
            <a:r>
              <a:rPr lang="fr-BE" dirty="0" err="1" smtClean="0"/>
              <a:t>is</a:t>
            </a:r>
            <a:r>
              <a:rPr lang="fr-BE" dirty="0" smtClean="0"/>
              <a:t> an image </a:t>
            </a:r>
            <a:r>
              <a:rPr lang="fr-BE" dirty="0" err="1" smtClean="0"/>
              <a:t>holder</a:t>
            </a:r>
            <a:r>
              <a:rPr lang="fr-BE" dirty="0" smtClean="0"/>
              <a:t> for a </a:t>
            </a:r>
            <a:r>
              <a:rPr lang="fr-BE" dirty="0" err="1" smtClean="0"/>
              <a:t>slide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an illustration on the right.</a:t>
            </a:r>
          </a:p>
          <a:p>
            <a:r>
              <a:rPr lang="fr-BE" dirty="0" smtClean="0"/>
              <a:t>Click to </a:t>
            </a:r>
            <a:r>
              <a:rPr lang="fr-BE" dirty="0" err="1" smtClean="0"/>
              <a:t>add</a:t>
            </a:r>
            <a:r>
              <a:rPr lang="fr-BE" dirty="0" smtClean="0"/>
              <a:t> </a:t>
            </a:r>
            <a:r>
              <a:rPr lang="fr-BE" dirty="0" err="1" smtClean="0"/>
              <a:t>picture</a:t>
            </a:r>
            <a:r>
              <a:rPr lang="fr-BE" dirty="0" smtClean="0"/>
              <a:t>…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210235"/>
            <a:ext cx="4734594" cy="158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918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098000"/>
            <a:ext cx="9144000" cy="5760000"/>
          </a:xfrm>
          <a:prstGeom prst="rect">
            <a:avLst/>
          </a:prstGeom>
          <a:solidFill>
            <a:srgbClr val="F5F5F5"/>
          </a:solidFill>
          <a:ln w="730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5" name="Picture 10" descr="en-quadri_small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307975"/>
            <a:ext cx="159385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Calibri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Calibri"/>
              </a:rPr>
              <a:t>safety</a:t>
            </a:r>
            <a:endParaRPr lang="fr-BE" sz="450" b="0" i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4917439"/>
            <a:ext cx="4355976" cy="48834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fr-BE" sz="1400" dirty="0" err="1" smtClean="0">
                <a:solidFill>
                  <a:srgbClr val="F47B22"/>
                </a:solidFill>
              </a:rPr>
              <a:t>Better</a:t>
            </a:r>
            <a:r>
              <a:rPr lang="fr-BE" sz="1400" dirty="0" smtClean="0">
                <a:solidFill>
                  <a:srgbClr val="F47B22"/>
                </a:solidFill>
              </a:rPr>
              <a:t> Training for </a:t>
            </a:r>
            <a:r>
              <a:rPr lang="fr-BE" sz="1400" dirty="0" err="1" smtClean="0">
                <a:solidFill>
                  <a:srgbClr val="F47B22"/>
                </a:solidFill>
              </a:rPr>
              <a:t>Safer</a:t>
            </a:r>
            <a:r>
              <a:rPr lang="fr-BE" sz="1400" dirty="0" smtClean="0">
                <a:solidFill>
                  <a:srgbClr val="F47B22"/>
                </a:solidFill>
              </a:rPr>
              <a:t> Food</a:t>
            </a:r>
          </a:p>
          <a:p>
            <a:pPr algn="r"/>
            <a:r>
              <a:rPr lang="fr-BE" sz="1800" dirty="0" smtClean="0">
                <a:solidFill>
                  <a:srgbClr val="F47B22"/>
                </a:solidFill>
              </a:rPr>
              <a:t>BTSF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88024" y="2780928"/>
            <a:ext cx="4248472" cy="648394"/>
          </a:xfrm>
        </p:spPr>
        <p:txBody>
          <a:bodyPr/>
          <a:lstStyle>
            <a:lvl1pPr marL="0" indent="0" algn="l">
              <a:buNone/>
              <a:defRPr sz="1400" b="1" i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fr-BE" dirty="0" err="1" smtClean="0"/>
              <a:t>Contractor</a:t>
            </a:r>
            <a:r>
              <a:rPr lang="fr-BE" dirty="0" smtClean="0"/>
              <a:t> contact </a:t>
            </a:r>
            <a:r>
              <a:rPr lang="fr-BE" dirty="0" err="1" smtClean="0"/>
              <a:t>details</a:t>
            </a:r>
            <a:endParaRPr lang="fr-BE" dirty="0" smtClean="0"/>
          </a:p>
          <a:p>
            <a:pPr lvl="0"/>
            <a:r>
              <a:rPr lang="fr-BE" dirty="0" smtClean="0"/>
              <a:t>Name - </a:t>
            </a:r>
            <a:r>
              <a:rPr lang="fr-BE" dirty="0" err="1" smtClean="0"/>
              <a:t>Verdana</a:t>
            </a:r>
            <a:r>
              <a:rPr lang="fr-BE" dirty="0" smtClean="0"/>
              <a:t> 16pt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809108" y="3599760"/>
            <a:ext cx="4227388" cy="1053376"/>
          </a:xfrm>
        </p:spPr>
        <p:txBody>
          <a:bodyPr/>
          <a:lstStyle>
            <a:lvl1pPr marL="0" indent="0" algn="l">
              <a:buNone/>
              <a:defRPr sz="1000" i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fr-BE" dirty="0" err="1" smtClean="0"/>
              <a:t>Address</a:t>
            </a:r>
            <a:r>
              <a:rPr lang="fr-BE" dirty="0" smtClean="0"/>
              <a:t>, Phone, Email, </a:t>
            </a:r>
            <a:r>
              <a:rPr lang="fr-BE" dirty="0" err="1" smtClean="0"/>
              <a:t>Website</a:t>
            </a:r>
            <a:r>
              <a:rPr lang="fr-BE" dirty="0" smtClean="0"/>
              <a:t>…</a:t>
            </a:r>
            <a:endParaRPr lang="en-GB" dirty="0"/>
          </a:p>
        </p:txBody>
      </p:sp>
      <p:cxnSp>
        <p:nvCxnSpPr>
          <p:cNvPr id="15" name="Straight Connector 14"/>
          <p:cNvCxnSpPr/>
          <p:nvPr userDrawn="1"/>
        </p:nvCxnSpPr>
        <p:spPr bwMode="auto">
          <a:xfrm>
            <a:off x="0" y="472514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1700213"/>
            <a:ext cx="8928992" cy="865187"/>
          </a:xfrm>
        </p:spPr>
        <p:txBody>
          <a:bodyPr/>
          <a:lstStyle>
            <a:lvl1pPr marL="0" indent="0" algn="ctr">
              <a:buNone/>
              <a:defRPr sz="110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disclaimer…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676" y="5446291"/>
            <a:ext cx="4051300" cy="935037"/>
          </a:xfrm>
        </p:spPr>
        <p:txBody>
          <a:bodyPr/>
          <a:lstStyle>
            <a:lvl1pPr algn="r">
              <a:defRPr sz="1000" b="0" i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algn="r">
              <a:defRPr sz="10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algn="r">
              <a:defRPr sz="10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 algn="r">
              <a:defRPr sz="10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 algn="r">
              <a:defRPr sz="10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GB" dirty="0" smtClean="0"/>
              <a:t>European Commission</a:t>
            </a:r>
            <a:br>
              <a:rPr lang="en-GB" dirty="0" smtClean="0"/>
            </a:br>
            <a:r>
              <a:rPr lang="en-GB" dirty="0" smtClean="0"/>
              <a:t>Consumers, Health and Food Executive Agency</a:t>
            </a:r>
            <a:br>
              <a:rPr lang="en-GB" dirty="0" smtClean="0"/>
            </a:br>
            <a:r>
              <a:rPr lang="en-GB" dirty="0" smtClean="0"/>
              <a:t>DRB A3/042</a:t>
            </a:r>
            <a:br>
              <a:rPr lang="en-GB" dirty="0" smtClean="0"/>
            </a:br>
            <a:r>
              <a:rPr lang="en-GB" dirty="0" smtClean="0"/>
              <a:t>L-2920 Luxembourg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982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844824"/>
            <a:ext cx="7772400" cy="2376265"/>
          </a:xfrm>
        </p:spPr>
        <p:txBody>
          <a:bodyPr anchor="t"/>
          <a:lstStyle>
            <a:lvl1pPr algn="ctr">
              <a:defRPr sz="3600" b="1" cap="none" baseline="0">
                <a:solidFill>
                  <a:srgbClr val="F47B22"/>
                </a:solidFill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Click to add title</a:t>
            </a:r>
            <a:br>
              <a:rPr lang="en-US" dirty="0" smtClean="0"/>
            </a:br>
            <a:r>
              <a:rPr lang="en-US" dirty="0" smtClean="0"/>
              <a:t>Verdana 36pt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5576" y="4509119"/>
            <a:ext cx="7772400" cy="1368153"/>
          </a:xfrm>
          <a:ln>
            <a:noFill/>
          </a:ln>
        </p:spPr>
        <p:txBody>
          <a:bodyPr anchor="t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Tx/>
              <a:buNone/>
              <a:tabLst/>
              <a:defRPr sz="1400" i="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Section description</a:t>
            </a:r>
          </a:p>
          <a:p>
            <a:pPr lvl="0"/>
            <a:r>
              <a:rPr lang="en-US" dirty="0" smtClean="0"/>
              <a:t>Click to add text</a:t>
            </a:r>
          </a:p>
          <a:p>
            <a:pPr lvl="0"/>
            <a:r>
              <a:rPr lang="en-US" dirty="0" err="1" smtClean="0"/>
              <a:t>verdana</a:t>
            </a:r>
            <a:r>
              <a:rPr lang="en-US" dirty="0" smtClean="0"/>
              <a:t> 20pt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8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Calibri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Calibri"/>
              </a:rPr>
              <a:t>safety</a:t>
            </a:r>
            <a:endParaRPr lang="fr-BE" sz="450" b="0" i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20888"/>
            <a:ext cx="8676456" cy="29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448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412776"/>
            <a:ext cx="8229600" cy="936625"/>
          </a:xfr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4904"/>
            <a:ext cx="4038600" cy="3633788"/>
          </a:xfrm>
        </p:spPr>
        <p:txBody>
          <a:bodyPr/>
          <a:lstStyle>
            <a:lvl1pPr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4904"/>
            <a:ext cx="4038600" cy="3633788"/>
          </a:xfrm>
        </p:spPr>
        <p:txBody>
          <a:bodyPr/>
          <a:lstStyle>
            <a:lvl1pPr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9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Calibri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Calibri"/>
              </a:rPr>
              <a:t>safety</a:t>
            </a:r>
            <a:endParaRPr lang="fr-BE" sz="450" b="0" i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627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143000"/>
          </a:xfr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8927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037"/>
            <a:ext cx="4040188" cy="2478261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88927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529037"/>
            <a:ext cx="4041775" cy="2478261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11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Calibri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Calibri"/>
              </a:rPr>
              <a:t>safety</a:t>
            </a:r>
            <a:endParaRPr lang="fr-BE" sz="450" b="0" i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774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484784"/>
            <a:ext cx="8229600" cy="936625"/>
          </a:xfr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7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Calibri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Calibri"/>
              </a:rPr>
              <a:t>safety</a:t>
            </a:r>
            <a:endParaRPr lang="fr-BE" sz="450" b="0" i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311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7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Calibri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Calibri"/>
              </a:rPr>
              <a:t>safety</a:t>
            </a:r>
            <a:endParaRPr lang="fr-BE" sz="450" b="0" i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-108520" y="1700808"/>
            <a:ext cx="9144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3900" spc="-300" dirty="0" smtClean="0">
                <a:solidFill>
                  <a:srgbClr val="FDE7D7"/>
                </a:solidFill>
              </a:rPr>
              <a:t>BTSF</a:t>
            </a:r>
            <a:endParaRPr lang="en-GB" sz="23900" spc="-300" dirty="0" err="1" smtClean="0">
              <a:solidFill>
                <a:srgbClr val="FDE7D7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1628775"/>
            <a:ext cx="8640762" cy="4392613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457200" indent="0" algn="l">
              <a:buNone/>
              <a:defRPr>
                <a:latin typeface="+mj-lt"/>
              </a:defRPr>
            </a:lvl2pPr>
            <a:lvl3pPr marL="914400" indent="0" algn="l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1371600" indent="0" algn="l">
              <a:buNone/>
              <a:defRPr>
                <a:latin typeface="+mj-lt"/>
              </a:defRPr>
            </a:lvl4pPr>
            <a:lvl5pPr marL="1828800" indent="0" algn="l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6051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2894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62895"/>
            <a:ext cx="5111750" cy="3898354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>
              <a:buClr>
                <a:srgbClr val="F47B22"/>
              </a:buClr>
              <a:defRPr sz="28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4945"/>
            <a:ext cx="3008313" cy="2736304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9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Calibri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Calibri"/>
              </a:rPr>
              <a:t>safety</a:t>
            </a:r>
            <a:endParaRPr lang="fr-BE" sz="450" b="0" i="1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515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00807"/>
            <a:ext cx="5486400" cy="3026767"/>
          </a:xfrm>
        </p:spPr>
        <p:txBody>
          <a:bodyPr/>
          <a:lstStyle>
            <a:lvl1pPr marL="0" indent="0">
              <a:buNone/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9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Calibri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Calibri"/>
              </a:rPr>
              <a:t>safety</a:t>
            </a:r>
            <a:endParaRPr lang="fr-BE" sz="450" b="0" i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7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412776"/>
            <a:ext cx="8229600" cy="9366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buClr>
                <a:srgbClr val="F47B22"/>
              </a:buCl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8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Calibri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Calibri"/>
              </a:rPr>
              <a:t>safety</a:t>
            </a:r>
            <a:endParaRPr lang="fr-BE" sz="450" b="0" i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505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725190"/>
            <a:ext cx="2058988" cy="4440114"/>
          </a:xfrm>
        </p:spPr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5190"/>
            <a:ext cx="6029325" cy="4440114"/>
          </a:xfrm>
        </p:spPr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buClr>
                <a:srgbClr val="F47B22"/>
              </a:buCl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8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defRPr/>
            </a:pPr>
            <a:r>
              <a:rPr lang="fr-BE" sz="700" b="0" i="1" dirty="0" smtClean="0">
                <a:solidFill>
                  <a:srgbClr val="FFFFFF"/>
                </a:solidFill>
                <a:latin typeface="Calibri"/>
              </a:rPr>
              <a:t>Food </a:t>
            </a:r>
            <a:r>
              <a:rPr lang="fr-BE" sz="700" b="0" i="1" dirty="0" err="1" smtClean="0">
                <a:solidFill>
                  <a:srgbClr val="FFFFFF"/>
                </a:solidFill>
                <a:latin typeface="Calibri"/>
              </a:rPr>
              <a:t>safety</a:t>
            </a:r>
            <a:endParaRPr lang="fr-BE" sz="450" b="0" i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722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098000"/>
            <a:ext cx="9144000" cy="5760000"/>
          </a:xfrm>
          <a:prstGeom prst="rect">
            <a:avLst/>
          </a:prstGeom>
          <a:solidFill>
            <a:srgbClr val="F5F5F5"/>
          </a:solidFill>
          <a:ln w="730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10" descr="en-quadri_small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307975"/>
            <a:ext cx="159385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4917439"/>
            <a:ext cx="4355976" cy="48834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fr-BE" sz="1400" b="1" i="0" dirty="0" err="1" smtClean="0">
                <a:solidFill>
                  <a:srgbClr val="F47B22"/>
                </a:solidFill>
              </a:rPr>
              <a:t>Better</a:t>
            </a:r>
            <a:r>
              <a:rPr lang="fr-BE" sz="1400" b="1" i="0" dirty="0" smtClean="0">
                <a:solidFill>
                  <a:srgbClr val="F47B22"/>
                </a:solidFill>
              </a:rPr>
              <a:t> Training for </a:t>
            </a:r>
            <a:r>
              <a:rPr lang="fr-BE" sz="1400" b="1" i="0" dirty="0" err="1" smtClean="0">
                <a:solidFill>
                  <a:srgbClr val="F47B22"/>
                </a:solidFill>
              </a:rPr>
              <a:t>Safer</a:t>
            </a:r>
            <a:r>
              <a:rPr lang="fr-BE" sz="1400" b="1" i="0" dirty="0" smtClean="0">
                <a:solidFill>
                  <a:srgbClr val="F47B22"/>
                </a:solidFill>
              </a:rPr>
              <a:t> Food</a:t>
            </a:r>
          </a:p>
          <a:p>
            <a:pPr algn="r"/>
            <a:r>
              <a:rPr lang="fr-BE" sz="1800" b="1" i="0" dirty="0" smtClean="0">
                <a:solidFill>
                  <a:srgbClr val="F47B22"/>
                </a:solidFill>
              </a:rPr>
              <a:t>BTSF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88024" y="2780928"/>
            <a:ext cx="4248472" cy="648394"/>
          </a:xfrm>
        </p:spPr>
        <p:txBody>
          <a:bodyPr/>
          <a:lstStyle>
            <a:lvl1pPr marL="0" indent="0" algn="l">
              <a:buNone/>
              <a:defRPr sz="1400" b="1" i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fr-BE" dirty="0" err="1" smtClean="0"/>
              <a:t>Contractor</a:t>
            </a:r>
            <a:r>
              <a:rPr lang="fr-BE" dirty="0" smtClean="0"/>
              <a:t> contact </a:t>
            </a:r>
            <a:r>
              <a:rPr lang="fr-BE" dirty="0" err="1" smtClean="0"/>
              <a:t>details</a:t>
            </a:r>
            <a:endParaRPr lang="fr-BE" dirty="0" smtClean="0"/>
          </a:p>
          <a:p>
            <a:pPr lvl="0"/>
            <a:r>
              <a:rPr lang="fr-BE" dirty="0" smtClean="0"/>
              <a:t>Name - </a:t>
            </a:r>
            <a:r>
              <a:rPr lang="fr-BE" dirty="0" err="1" smtClean="0"/>
              <a:t>Verdana</a:t>
            </a:r>
            <a:r>
              <a:rPr lang="fr-BE" dirty="0" smtClean="0"/>
              <a:t> 16pt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809108" y="3599760"/>
            <a:ext cx="4227388" cy="1053376"/>
          </a:xfrm>
        </p:spPr>
        <p:txBody>
          <a:bodyPr/>
          <a:lstStyle>
            <a:lvl1pPr marL="0" indent="0" algn="l">
              <a:buNone/>
              <a:defRPr sz="1000" i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fr-BE" dirty="0" err="1" smtClean="0"/>
              <a:t>Address</a:t>
            </a:r>
            <a:r>
              <a:rPr lang="fr-BE" dirty="0" smtClean="0"/>
              <a:t>, Phone, Email, </a:t>
            </a:r>
            <a:r>
              <a:rPr lang="fr-BE" dirty="0" err="1" smtClean="0"/>
              <a:t>Website</a:t>
            </a:r>
            <a:r>
              <a:rPr lang="fr-BE" dirty="0" smtClean="0"/>
              <a:t>…</a:t>
            </a:r>
            <a:endParaRPr lang="en-GB" dirty="0"/>
          </a:p>
        </p:txBody>
      </p:sp>
      <p:cxnSp>
        <p:nvCxnSpPr>
          <p:cNvPr id="15" name="Straight Connector 14"/>
          <p:cNvCxnSpPr/>
          <p:nvPr userDrawn="1"/>
        </p:nvCxnSpPr>
        <p:spPr bwMode="auto">
          <a:xfrm>
            <a:off x="0" y="472514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1700213"/>
            <a:ext cx="8928992" cy="865187"/>
          </a:xfrm>
        </p:spPr>
        <p:txBody>
          <a:bodyPr/>
          <a:lstStyle>
            <a:lvl1pPr marL="0" indent="0" algn="ctr">
              <a:buNone/>
              <a:defRPr sz="110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add disclaimer…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676" y="5446291"/>
            <a:ext cx="4051300" cy="935037"/>
          </a:xfrm>
        </p:spPr>
        <p:txBody>
          <a:bodyPr/>
          <a:lstStyle>
            <a:lvl1pPr algn="r">
              <a:defRPr sz="1000" b="0" i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algn="r">
              <a:defRPr sz="10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algn="r">
              <a:defRPr sz="10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 algn="r">
              <a:defRPr sz="10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 algn="r">
              <a:defRPr sz="10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GB" dirty="0" smtClean="0"/>
              <a:t>European Commission</a:t>
            </a:r>
            <a:br>
              <a:rPr lang="en-GB" dirty="0" smtClean="0"/>
            </a:br>
            <a:r>
              <a:rPr lang="en-GB" dirty="0" smtClean="0"/>
              <a:t>Consumers, Health and Food Executive Agency</a:t>
            </a:r>
            <a:br>
              <a:rPr lang="en-GB" dirty="0" smtClean="0"/>
            </a:br>
            <a:r>
              <a:rPr lang="en-GB" dirty="0" smtClean="0"/>
              <a:t>DRB A3/042</a:t>
            </a:r>
            <a:br>
              <a:rPr lang="en-GB" dirty="0" smtClean="0"/>
            </a:br>
            <a:r>
              <a:rPr lang="en-GB" dirty="0" smtClean="0"/>
              <a:t>L-2920 Luxembourg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7538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844824"/>
            <a:ext cx="7772400" cy="2376265"/>
          </a:xfrm>
        </p:spPr>
        <p:txBody>
          <a:bodyPr anchor="t"/>
          <a:lstStyle>
            <a:lvl1pPr algn="ctr">
              <a:defRPr sz="3600" b="1" cap="none" baseline="0">
                <a:solidFill>
                  <a:srgbClr val="F47B22"/>
                </a:solidFill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Click to add title</a:t>
            </a:r>
            <a:br>
              <a:rPr lang="en-US" dirty="0" smtClean="0"/>
            </a:br>
            <a:r>
              <a:rPr lang="en-US" dirty="0" smtClean="0"/>
              <a:t>Verdana 36pt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5576" y="4509119"/>
            <a:ext cx="7772400" cy="1368153"/>
          </a:xfrm>
          <a:ln>
            <a:noFill/>
          </a:ln>
        </p:spPr>
        <p:txBody>
          <a:bodyPr anchor="t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Tx/>
              <a:buNone/>
              <a:tabLst/>
              <a:defRPr sz="1400" i="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Section description</a:t>
            </a:r>
          </a:p>
          <a:p>
            <a:pPr lvl="0"/>
            <a:r>
              <a:rPr lang="en-US" dirty="0" smtClean="0"/>
              <a:t>Click to add text</a:t>
            </a:r>
          </a:p>
          <a:p>
            <a:pPr lvl="0"/>
            <a:r>
              <a:rPr lang="en-US" dirty="0" err="1" smtClean="0"/>
              <a:t>verdana</a:t>
            </a:r>
            <a:r>
              <a:rPr lang="en-US" dirty="0" smtClean="0"/>
              <a:t> 20pt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8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algn="l" defTabSz="457200">
              <a:lnSpc>
                <a:spcPct val="100000"/>
              </a:lnSpc>
              <a:defRPr/>
            </a:pPr>
            <a:r>
              <a:rPr lang="fr-BE" sz="700" b="0" i="1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20888"/>
            <a:ext cx="8676456" cy="2914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412776"/>
            <a:ext cx="8229600" cy="936625"/>
          </a:xfr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4904"/>
            <a:ext cx="4038600" cy="3633788"/>
          </a:xfrm>
        </p:spPr>
        <p:txBody>
          <a:bodyPr/>
          <a:lstStyle>
            <a:lvl1pPr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4904"/>
            <a:ext cx="4038600" cy="3633788"/>
          </a:xfrm>
        </p:spPr>
        <p:txBody>
          <a:bodyPr/>
          <a:lstStyle>
            <a:lvl1pPr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9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143000"/>
          </a:xfr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8927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29037"/>
            <a:ext cx="4040188" cy="2478261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88927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529037"/>
            <a:ext cx="4041775" cy="2478261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11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484784"/>
            <a:ext cx="8229600" cy="936625"/>
          </a:xfr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7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7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700" b="0" i="1" dirty="0" smtClean="0">
                <a:solidFill>
                  <a:schemeClr val="bg1"/>
                </a:solidFill>
                <a:latin typeface="+mj-lt"/>
              </a:rPr>
              <a:t>Food </a:t>
            </a:r>
            <a:r>
              <a:rPr lang="fr-BE" sz="700" b="0" i="1" dirty="0" err="1" smtClean="0">
                <a:solidFill>
                  <a:schemeClr val="bg1"/>
                </a:solidFill>
                <a:latin typeface="+mj-lt"/>
              </a:rPr>
              <a:t>safety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76456" y="5996013"/>
            <a:ext cx="485931" cy="241299"/>
          </a:xfrm>
          <a:prstGeom prst="rect">
            <a:avLst/>
          </a:prstGeom>
          <a:solidFill>
            <a:srgbClr val="F47B22"/>
          </a:solidFill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TextBox 2"/>
          <p:cNvSpPr txBox="1"/>
          <p:nvPr userDrawn="1"/>
        </p:nvSpPr>
        <p:spPr>
          <a:xfrm>
            <a:off x="-108520" y="1700808"/>
            <a:ext cx="9144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3900" b="1" spc="-300" dirty="0" smtClean="0">
                <a:solidFill>
                  <a:srgbClr val="FDE7D7"/>
                </a:solidFill>
              </a:rPr>
              <a:t>BTSF</a:t>
            </a:r>
            <a:endParaRPr lang="en-GB" sz="23900" b="1" spc="-300" dirty="0" err="1" smtClean="0">
              <a:solidFill>
                <a:srgbClr val="FDE7D7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1628775"/>
            <a:ext cx="8640762" cy="4392613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457200" indent="0" algn="l">
              <a:buNone/>
              <a:defRPr>
                <a:latin typeface="+mj-lt"/>
              </a:defRPr>
            </a:lvl2pPr>
            <a:lvl3pPr marL="914400" indent="0" algn="l">
              <a:buFont typeface="Arial" panose="020B0604020202020204" pitchFamily="34" charset="0"/>
              <a:buNone/>
              <a:defRPr>
                <a:latin typeface="+mj-lt"/>
              </a:defRPr>
            </a:lvl3pPr>
            <a:lvl4pPr marL="1371600" indent="0" algn="l">
              <a:buNone/>
              <a:defRPr>
                <a:latin typeface="+mj-lt"/>
              </a:defRPr>
            </a:lvl4pPr>
            <a:lvl5pPr marL="1828800" indent="0" algn="l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433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Et dolor fragum</a:t>
            </a:r>
            <a:endParaRPr lang="en-GB" smtClean="0"/>
          </a:p>
          <a:p>
            <a:pPr lvl="1"/>
            <a:r>
              <a:rPr lang="en-GB" smtClean="0"/>
              <a:t>Et dolor fragum</a:t>
            </a:r>
          </a:p>
          <a:p>
            <a:pPr lvl="2"/>
            <a:r>
              <a:rPr lang="en-GB" smtClean="0"/>
              <a:t>- Et dolor fragum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72" r:id="rId3"/>
    <p:sldLayoutId id="2147483673" r:id="rId4"/>
    <p:sldLayoutId id="2147483662" r:id="rId5"/>
    <p:sldLayoutId id="2147483663" r:id="rId6"/>
    <p:sldLayoutId id="2147483664" r:id="rId7"/>
    <p:sldLayoutId id="2147483665" r:id="rId8"/>
    <p:sldLayoutId id="2147483674" r:id="rId9"/>
    <p:sldLayoutId id="2147483667" r:id="rId10"/>
    <p:sldLayoutId id="2147483668" r:id="rId11"/>
    <p:sldLayoutId id="2147483669" r:id="rId12"/>
    <p:sldLayoutId id="2147483670" r:id="rId13"/>
  </p:sldLayoutIdLst>
  <p:hf hdr="0" ftr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Et dolor fragum</a:t>
            </a:r>
            <a:endParaRPr lang="en-GB" smtClean="0"/>
          </a:p>
          <a:p>
            <a:pPr lvl="1"/>
            <a:r>
              <a:rPr lang="en-GB" smtClean="0"/>
              <a:t>Et dolor fragum</a:t>
            </a:r>
          </a:p>
          <a:p>
            <a:pPr lvl="2"/>
            <a:r>
              <a:rPr lang="en-GB" smtClean="0"/>
              <a:t>- Et dolor fragum</a:t>
            </a:r>
          </a:p>
        </p:txBody>
      </p:sp>
    </p:spTree>
    <p:extLst>
      <p:ext uri="{BB962C8B-B14F-4D97-AF65-F5344CB8AC3E}">
        <p14:creationId xmlns:p14="http://schemas.microsoft.com/office/powerpoint/2010/main" val="149926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hf hdr="0" ftr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Et dolor fragum</a:t>
            </a:r>
            <a:endParaRPr lang="en-GB" smtClean="0"/>
          </a:p>
          <a:p>
            <a:pPr lvl="1"/>
            <a:r>
              <a:rPr lang="en-GB" smtClean="0"/>
              <a:t>Et dolor fragum</a:t>
            </a:r>
          </a:p>
          <a:p>
            <a:pPr lvl="2"/>
            <a:r>
              <a:rPr lang="en-GB" smtClean="0"/>
              <a:t>- Et dolor fragum</a:t>
            </a:r>
          </a:p>
        </p:txBody>
      </p:sp>
    </p:spTree>
    <p:extLst>
      <p:ext uri="{BB962C8B-B14F-4D97-AF65-F5344CB8AC3E}">
        <p14:creationId xmlns:p14="http://schemas.microsoft.com/office/powerpoint/2010/main" val="386253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hf hdr="0" ftr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gate.ec.europa.eu/fpfis/wikis/display/ePRIOR/eSubmission:+respond+to+a+call+for+Tenders" TargetMode="External"/><Relationship Id="rId2" Type="http://schemas.openxmlformats.org/officeDocument/2006/relationships/hyperlink" Target="mailto:DIGIT-ESUBMISSION-SUPPORT@ec.europa.eu" TargetMode="Externa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7504" y="1412776"/>
            <a:ext cx="8207896" cy="2232248"/>
          </a:xfrm>
        </p:spPr>
        <p:txBody>
          <a:bodyPr/>
          <a:lstStyle/>
          <a:p>
            <a:pPr algn="r"/>
            <a:r>
              <a:rPr lang="fr-BE" sz="3600" dirty="0" err="1" smtClean="0">
                <a:solidFill>
                  <a:srgbClr val="F47B22"/>
                </a:solidFill>
              </a:rPr>
              <a:t>B</a:t>
            </a:r>
            <a:r>
              <a:rPr lang="fr-BE" sz="3600" dirty="0" err="1" smtClean="0"/>
              <a:t>etter</a:t>
            </a:r>
            <a:r>
              <a:rPr lang="fr-BE" sz="3600" dirty="0" smtClean="0"/>
              <a:t> </a:t>
            </a:r>
            <a:r>
              <a:rPr lang="fr-BE" sz="3600" dirty="0" smtClean="0">
                <a:solidFill>
                  <a:srgbClr val="F47B22"/>
                </a:solidFill>
              </a:rPr>
              <a:t>T</a:t>
            </a:r>
            <a:r>
              <a:rPr lang="fr-BE" sz="3600" dirty="0" smtClean="0"/>
              <a:t>raining for </a:t>
            </a:r>
            <a:r>
              <a:rPr lang="fr-BE" sz="3600" dirty="0" err="1" smtClean="0">
                <a:solidFill>
                  <a:srgbClr val="F47B22"/>
                </a:solidFill>
              </a:rPr>
              <a:t>S</a:t>
            </a:r>
            <a:r>
              <a:rPr lang="fr-BE" sz="3600" dirty="0" err="1" smtClean="0"/>
              <a:t>afer</a:t>
            </a:r>
            <a:r>
              <a:rPr lang="fr-BE" sz="3600" dirty="0" smtClean="0"/>
              <a:t> </a:t>
            </a:r>
            <a:r>
              <a:rPr lang="fr-BE" sz="3600" dirty="0" smtClean="0">
                <a:solidFill>
                  <a:srgbClr val="F47B22"/>
                </a:solidFill>
              </a:rPr>
              <a:t>F</a:t>
            </a:r>
            <a:r>
              <a:rPr lang="fr-BE" sz="3600" dirty="0" smtClean="0"/>
              <a:t>ood</a:t>
            </a:r>
            <a:br>
              <a:rPr lang="fr-BE" sz="3600" dirty="0" smtClean="0"/>
            </a:br>
            <a:r>
              <a:rPr lang="fr-BE" b="0" i="1" dirty="0" smtClean="0"/>
              <a:t>Initiative</a:t>
            </a:r>
            <a:endParaRPr lang="en-GB" b="0" i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084168" y="5805264"/>
            <a:ext cx="2736304" cy="260361"/>
          </a:xfrm>
        </p:spPr>
        <p:txBody>
          <a:bodyPr/>
          <a:lstStyle/>
          <a:p>
            <a:r>
              <a:rPr lang="fr-BE" dirty="0" smtClean="0"/>
              <a:t>Luxembourg</a:t>
            </a:r>
            <a:r>
              <a:rPr lang="fr-BE" smtClean="0"/>
              <a:t>, 11 September 2019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5496" y="3717032"/>
            <a:ext cx="4320853" cy="792088"/>
          </a:xfrm>
        </p:spPr>
        <p:txBody>
          <a:bodyPr/>
          <a:lstStyle/>
          <a:p>
            <a:r>
              <a:rPr lang="en-GB" sz="3200" dirty="0" err="1" smtClean="0">
                <a:solidFill>
                  <a:srgbClr val="7FDE39"/>
                </a:solidFill>
              </a:rPr>
              <a:t>eSubmission</a:t>
            </a:r>
            <a:r>
              <a:rPr lang="en-GB" sz="3200" dirty="0" smtClean="0">
                <a:solidFill>
                  <a:srgbClr val="7FDE39"/>
                </a:solidFill>
              </a:rPr>
              <a:t> presentation</a:t>
            </a:r>
            <a:endParaRPr lang="fr-LU" sz="3200" dirty="0" smtClean="0">
              <a:solidFill>
                <a:srgbClr val="7FDE39"/>
              </a:solidFill>
            </a:endParaRPr>
          </a:p>
          <a:p>
            <a:endParaRPr lang="en-GB" sz="3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716016" y="3501008"/>
            <a:ext cx="3979862" cy="1657350"/>
          </a:xfrm>
        </p:spPr>
        <p:txBody>
          <a:bodyPr/>
          <a:lstStyle/>
          <a:p>
            <a:r>
              <a:rPr lang="fr-BE" dirty="0" err="1" smtClean="0"/>
              <a:t>BTSF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95536" y="4941168"/>
            <a:ext cx="3960564" cy="1223416"/>
          </a:xfrm>
        </p:spPr>
        <p:txBody>
          <a:bodyPr/>
          <a:lstStyle/>
          <a:p>
            <a:pPr lvl="0" algn="r">
              <a:buClr>
                <a:srgbClr val="FFFFFF"/>
              </a:buClr>
            </a:pPr>
            <a:endParaRPr lang="fr-BE" sz="1800" b="1" i="0" dirty="0" smtClean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0" algn="r">
              <a:buClr>
                <a:srgbClr val="FFFFFF"/>
              </a:buClr>
            </a:pPr>
            <a:r>
              <a:rPr lang="fr-BE" sz="1800" b="1" i="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BTSF </a:t>
            </a:r>
            <a:r>
              <a:rPr lang="fr-BE" sz="1800" b="1" i="0" dirty="0">
                <a:solidFill>
                  <a:srgbClr val="000000">
                    <a:lumMod val="75000"/>
                    <a:lumOff val="25000"/>
                  </a:srgbClr>
                </a:solidFill>
              </a:rPr>
              <a:t>INFO DAY </a:t>
            </a:r>
            <a:r>
              <a:rPr lang="fr-BE" sz="1800" b="1" i="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2019</a:t>
            </a:r>
            <a:endParaRPr lang="fr-BE" sz="1800" b="1" i="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algn="r"/>
            <a:r>
              <a:rPr lang="fr-BE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Chafea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79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676486" y="1412776"/>
            <a:ext cx="807197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8775" indent="-358775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cap="none" baseline="0">
                <a:solidFill>
                  <a:srgbClr val="F47B22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kern="0" smtClean="0"/>
              <a:t>How to submit a tender in eSubmission ? </a:t>
            </a:r>
            <a:endParaRPr lang="en-GB" ker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827584" y="2089845"/>
            <a:ext cx="698477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>
                <a:solidFill>
                  <a:srgbClr val="F47B22"/>
                </a:solidFill>
                <a:latin typeface="Verdana"/>
              </a:rPr>
              <a:t>Search for the PIC of the group leader or main tenderer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pic>
        <p:nvPicPr>
          <p:cNvPr id="4099" name="Picture 3" descr="H:\work\workshop BTSF\pictures steps how to create a tender in eS\esubmission-0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92896"/>
            <a:ext cx="5256584" cy="407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06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676486" y="1412776"/>
            <a:ext cx="807197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8775" indent="-358775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cap="none" baseline="0">
                <a:solidFill>
                  <a:srgbClr val="F47B22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kern="0" dirty="0" smtClean="0"/>
              <a:t>How to submit a tender in </a:t>
            </a:r>
            <a:r>
              <a:rPr lang="en-GB" kern="0" dirty="0" err="1" smtClean="0"/>
              <a:t>eSubmission</a:t>
            </a:r>
            <a:r>
              <a:rPr lang="en-GB" kern="0" dirty="0" smtClean="0"/>
              <a:t> ? </a:t>
            </a:r>
            <a:endParaRPr lang="en-GB" kern="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747129" y="2204864"/>
            <a:ext cx="812541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>
                <a:solidFill>
                  <a:srgbClr val="F47B22"/>
                </a:solidFill>
                <a:latin typeface="Verdana"/>
              </a:rPr>
              <a:t>Attachments to upload 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the 'Declaration of </a:t>
            </a:r>
            <a:r>
              <a:rPr lang="en-GB" b="1" kern="0" dirty="0">
                <a:solidFill>
                  <a:srgbClr val="F47B22"/>
                </a:solidFill>
                <a:latin typeface="Verdana"/>
              </a:rPr>
              <a:t>Honour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', technical and financial documents required by the contracting authority 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65336" y="3022072"/>
            <a:ext cx="698477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smtClean="0">
                <a:solidFill>
                  <a:srgbClr val="F47B22"/>
                </a:solidFill>
                <a:latin typeface="Verdana"/>
              </a:rPr>
              <a:t>Once it's done, in </a:t>
            </a:r>
            <a:r>
              <a:rPr lang="en-GB" b="1" kern="0">
                <a:solidFill>
                  <a:srgbClr val="F47B22"/>
                </a:solidFill>
                <a:latin typeface="Verdana"/>
              </a:rPr>
              <a:t>case of 'Joint tender' or 'tender with subcontractors', click +New party</a:t>
            </a:r>
          </a:p>
        </p:txBody>
      </p:sp>
      <p:pic>
        <p:nvPicPr>
          <p:cNvPr id="5122" name="Picture 2" descr="H:\work\workshop BTSF\pictures steps how to create a tender in eS\esubmission-0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37" y="3706148"/>
            <a:ext cx="1647825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2465375" y="4282212"/>
            <a:ext cx="5892402" cy="32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>
                <a:solidFill>
                  <a:srgbClr val="F47B22"/>
                </a:solidFill>
                <a:latin typeface="Verdana"/>
              </a:rPr>
              <a:t>For subcontractors, the PIC is not 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required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747129" y="5032543"/>
            <a:ext cx="761064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>
                <a:solidFill>
                  <a:srgbClr val="F47B22"/>
                </a:solidFill>
                <a:latin typeface="Verdana"/>
              </a:rPr>
              <a:t>Once that all the parties are added, click 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on  	       to go to the next step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pic>
        <p:nvPicPr>
          <p:cNvPr id="5123" name="Picture 3" descr="H:\work\workshop BTSF\pictures steps how to create a tender in eS\esubmission-NEX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019524"/>
            <a:ext cx="72390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15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683568" y="1628800"/>
            <a:ext cx="628538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l"/>
            <a:r>
              <a:rPr lang="fr-BE" sz="2400" kern="0" dirty="0" err="1">
                <a:solidFill>
                  <a:srgbClr val="F47B22"/>
                </a:solidFill>
                <a:latin typeface="Verdana (Headings)"/>
                <a:ea typeface="Verdana" panose="020B0604030504040204" pitchFamily="34" charset="0"/>
                <a:cs typeface="Verdana" panose="020B0604030504040204" pitchFamily="34" charset="0"/>
              </a:rPr>
              <a:t>Attachment</a:t>
            </a:r>
            <a:r>
              <a:rPr lang="fr-BE" sz="2400" kern="0" dirty="0">
                <a:solidFill>
                  <a:srgbClr val="F47B22"/>
                </a:solidFill>
                <a:latin typeface="Verdana (Headings)"/>
                <a:ea typeface="Verdana" panose="020B0604030504040204" pitchFamily="34" charset="0"/>
                <a:cs typeface="Verdana" panose="020B0604030504040204" pitchFamily="34" charset="0"/>
              </a:rPr>
              <a:t> of documents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432048" y="3140968"/>
            <a:ext cx="903649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ctr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l"/>
            <a:r>
              <a:rPr lang="fr-BE" sz="2400" kern="0" dirty="0" smtClean="0">
                <a:solidFill>
                  <a:srgbClr val="F47B22"/>
                </a:solidFill>
                <a:latin typeface="Verdana (Headings)"/>
                <a:ea typeface="Verdana" panose="020B0604030504040204" pitchFamily="34" charset="0"/>
                <a:cs typeface="Verdana" panose="020B0604030504040204" pitchFamily="34" charset="0"/>
              </a:rPr>
              <a:t>	- Formats: Word, Excel, Power Point documents, </a:t>
            </a:r>
            <a:r>
              <a:rPr lang="fr-BE" sz="2400" kern="0" dirty="0" err="1" smtClean="0">
                <a:solidFill>
                  <a:srgbClr val="F47B22"/>
                </a:solidFill>
                <a:latin typeface="Verdana (Headings)"/>
                <a:ea typeface="Verdana" panose="020B0604030504040204" pitchFamily="34" charset="0"/>
                <a:cs typeface="Verdana" panose="020B0604030504040204" pitchFamily="34" charset="0"/>
              </a:rPr>
              <a:t>pdf</a:t>
            </a:r>
            <a:r>
              <a:rPr lang="fr-BE" sz="2400" kern="0" dirty="0" smtClean="0">
                <a:solidFill>
                  <a:srgbClr val="F47B22"/>
                </a:solidFill>
                <a:latin typeface="Verdana (Headings)"/>
                <a:ea typeface="Verdana" panose="020B0604030504040204" pitchFamily="34" charset="0"/>
                <a:cs typeface="Verdana" panose="020B0604030504040204" pitchFamily="34" charset="0"/>
              </a:rPr>
              <a:t> documents, </a:t>
            </a:r>
            <a:r>
              <a:rPr lang="fr-BE" sz="2400" kern="0" dirty="0" err="1" smtClean="0">
                <a:solidFill>
                  <a:srgbClr val="F47B22"/>
                </a:solidFill>
                <a:latin typeface="Verdana (Headings)"/>
                <a:ea typeface="Verdana" panose="020B0604030504040204" pitchFamily="34" charset="0"/>
                <a:cs typeface="Verdana" panose="020B0604030504040204" pitchFamily="34" charset="0"/>
              </a:rPr>
              <a:t>most</a:t>
            </a:r>
            <a:r>
              <a:rPr lang="fr-BE" sz="2400" kern="0" dirty="0" smtClean="0">
                <a:solidFill>
                  <a:srgbClr val="F47B22"/>
                </a:solidFill>
                <a:latin typeface="Verdana (Headings)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BE" sz="2400" kern="0" dirty="0" err="1" smtClean="0">
                <a:solidFill>
                  <a:srgbClr val="F47B22"/>
                </a:solidFill>
                <a:latin typeface="Verdana (Headings)"/>
                <a:ea typeface="Verdana" panose="020B0604030504040204" pitchFamily="34" charset="0"/>
                <a:cs typeface="Verdana" panose="020B0604030504040204" pitchFamily="34" charset="0"/>
              </a:rPr>
              <a:t>common</a:t>
            </a:r>
            <a:r>
              <a:rPr lang="fr-BE" sz="2400" kern="0" dirty="0" smtClean="0">
                <a:solidFill>
                  <a:srgbClr val="F47B22"/>
                </a:solidFill>
                <a:latin typeface="Verdana (Headings)"/>
                <a:ea typeface="Verdana" panose="020B0604030504040204" pitchFamily="34" charset="0"/>
                <a:cs typeface="Verdana" panose="020B0604030504040204" pitchFamily="34" charset="0"/>
              </a:rPr>
              <a:t> image types, email </a:t>
            </a:r>
            <a:r>
              <a:rPr lang="fr-BE" sz="2400" kern="0" dirty="0" err="1" smtClean="0">
                <a:solidFill>
                  <a:srgbClr val="F47B22"/>
                </a:solidFill>
                <a:latin typeface="Verdana (Headings)"/>
                <a:ea typeface="Verdana" panose="020B0604030504040204" pitchFamily="34" charset="0"/>
                <a:cs typeface="Verdana" panose="020B0604030504040204" pitchFamily="34" charset="0"/>
              </a:rPr>
              <a:t>attachments</a:t>
            </a:r>
            <a:r>
              <a:rPr lang="fr-BE" sz="2400" kern="0" dirty="0" smtClean="0">
                <a:solidFill>
                  <a:srgbClr val="F47B22"/>
                </a:solidFill>
                <a:latin typeface="Verdana (Headings)"/>
                <a:ea typeface="Verdana" panose="020B0604030504040204" pitchFamily="34" charset="0"/>
                <a:cs typeface="Verdana" panose="020B0604030504040204" pitchFamily="34" charset="0"/>
              </a:rPr>
              <a:t>, plain </a:t>
            </a:r>
            <a:r>
              <a:rPr lang="fr-BE" sz="2400" kern="0" dirty="0" err="1" smtClean="0">
                <a:solidFill>
                  <a:srgbClr val="F47B22"/>
                </a:solidFill>
                <a:latin typeface="Verdana (Headings)"/>
                <a:ea typeface="Verdana" panose="020B0604030504040204" pitchFamily="34" charset="0"/>
                <a:cs typeface="Verdana" panose="020B0604030504040204" pitchFamily="34" charset="0"/>
              </a:rPr>
              <a:t>texts</a:t>
            </a:r>
            <a:r>
              <a:rPr lang="fr-BE" sz="2400" kern="0" dirty="0" smtClean="0">
                <a:solidFill>
                  <a:srgbClr val="F47B22"/>
                </a:solidFill>
                <a:latin typeface="Verdana (Headings)"/>
                <a:ea typeface="Verdana" panose="020B0604030504040204" pitchFamily="34" charset="0"/>
                <a:cs typeface="Verdana" panose="020B0604030504040204" pitchFamily="34" charset="0"/>
              </a:rPr>
              <a:t>, zip files</a:t>
            </a:r>
          </a:p>
          <a:p>
            <a:pPr algn="l"/>
            <a:endParaRPr lang="fr-BE" sz="2400" kern="0" dirty="0" smtClean="0">
              <a:solidFill>
                <a:srgbClr val="F47B22"/>
              </a:solidFill>
              <a:latin typeface="Verdana (Headings)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fr-BE" sz="2400" kern="0" dirty="0" smtClean="0">
                <a:solidFill>
                  <a:srgbClr val="F47B22"/>
                </a:solidFill>
                <a:latin typeface="Verdana (Headings)"/>
                <a:ea typeface="Verdana" panose="020B0604030504040204" pitchFamily="34" charset="0"/>
                <a:cs typeface="Verdana" panose="020B0604030504040204" pitchFamily="34" charset="0"/>
              </a:rPr>
              <a:t>	- Size: 50MB per </a:t>
            </a:r>
            <a:r>
              <a:rPr lang="fr-BE" sz="2400" kern="0" dirty="0" err="1" smtClean="0">
                <a:solidFill>
                  <a:srgbClr val="F47B22"/>
                </a:solidFill>
                <a:latin typeface="Verdana (Headings)"/>
                <a:ea typeface="Verdana" panose="020B0604030504040204" pitchFamily="34" charset="0"/>
                <a:cs typeface="Verdana" panose="020B0604030504040204" pitchFamily="34" charset="0"/>
              </a:rPr>
              <a:t>attachment</a:t>
            </a:r>
            <a:endParaRPr lang="fr-BE" sz="2400" kern="0" dirty="0">
              <a:solidFill>
                <a:srgbClr val="F47B22"/>
              </a:solidFill>
              <a:latin typeface="Verdana (Headings)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00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676486" y="1412776"/>
            <a:ext cx="807197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8775" indent="-358775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cap="none" baseline="0">
                <a:solidFill>
                  <a:srgbClr val="F47B22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kern="0" smtClean="0"/>
              <a:t>How to submit a tender in eSubmission ? </a:t>
            </a:r>
            <a:endParaRPr lang="en-GB" kern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755576" y="2204864"/>
            <a:ext cx="6680738" cy="82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- Section to drag and drop your financial and technical 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documents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077" y="2852936"/>
            <a:ext cx="6454275" cy="2602062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 bwMode="auto">
          <a:xfrm>
            <a:off x="722464" y="5612606"/>
            <a:ext cx="761064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>
                <a:solidFill>
                  <a:srgbClr val="F47B22"/>
                </a:solidFill>
                <a:latin typeface="Verdana"/>
              </a:rPr>
              <a:t>Once that 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every document is added</a:t>
            </a:r>
            <a:r>
              <a:rPr lang="en-GB" b="1" kern="0" dirty="0">
                <a:solidFill>
                  <a:srgbClr val="F47B22"/>
                </a:solidFill>
                <a:latin typeface="Verdana"/>
              </a:rPr>
              <a:t>, click 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on  	       to 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fill in the amounts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pic>
        <p:nvPicPr>
          <p:cNvPr id="16" name="Picture 3" descr="H:\work\workshop BTSF\pictures steps how to create a tender in eS\esubmission-NEX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603438"/>
            <a:ext cx="72390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17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676486" y="1412776"/>
            <a:ext cx="807197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8775" indent="-358775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cap="none" baseline="0">
                <a:solidFill>
                  <a:srgbClr val="F47B22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kern="0" smtClean="0"/>
              <a:t>How to submit a tender in eSubmission ? </a:t>
            </a:r>
            <a:endParaRPr lang="en-GB" kern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48800" y="2132856"/>
            <a:ext cx="74484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- The fields to add the amounts are displayed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748800" y="5589240"/>
            <a:ext cx="74484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Once the tender is correct and completed, 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click on	    to finish 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pic>
        <p:nvPicPr>
          <p:cNvPr id="12" name="Picture 3" descr="H:\work\workshop BTSF\pictures steps how to create a tender in eS\esubmission-NEX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562478"/>
            <a:ext cx="72390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779672" y="5058422"/>
            <a:ext cx="74484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>
                <a:solidFill>
                  <a:srgbClr val="F47B22"/>
                </a:solidFill>
                <a:latin typeface="Verdana"/>
              </a:rPr>
              <a:t>Then click on 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	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	to 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save the indicated amounts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pic>
        <p:nvPicPr>
          <p:cNvPr id="14" name="Picture 3" descr="H:\work\workshop BTSF\pictures steps how to create a tender in eS\esubmission-SAV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776" y="5105278"/>
            <a:ext cx="10287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363" y="2758802"/>
            <a:ext cx="78581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64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676486" y="1412776"/>
            <a:ext cx="807197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8775" indent="-358775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cap="none" baseline="0">
                <a:solidFill>
                  <a:srgbClr val="F47B22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kern="0" smtClean="0"/>
              <a:t>How to submit a tender in eSubmission ? </a:t>
            </a:r>
            <a:endParaRPr lang="en-GB" ker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827584" y="2276872"/>
            <a:ext cx="74484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>
                <a:solidFill>
                  <a:srgbClr val="F47B22"/>
                </a:solidFill>
                <a:latin typeface="Verdana"/>
              </a:rPr>
              <a:t>At this stage, your 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tender is in </a:t>
            </a:r>
            <a:r>
              <a:rPr lang="en-GB" b="1" kern="0" dirty="0">
                <a:solidFill>
                  <a:srgbClr val="F47B22"/>
                </a:solidFill>
                <a:latin typeface="Verdana"/>
              </a:rPr>
              <a:t>DRAFT 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and not yet submitted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915880"/>
            <a:ext cx="2228850" cy="31813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916" y="3557513"/>
            <a:ext cx="1181100" cy="36195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3385569" y="2907888"/>
            <a:ext cx="4786832" cy="52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Click on 'Next&gt;' to generate the tender report 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3203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676486" y="1412776"/>
            <a:ext cx="807197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8775" indent="-358775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cap="none" baseline="0">
                <a:solidFill>
                  <a:srgbClr val="F47B22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kern="0" smtClean="0"/>
              <a:t>How to submit a tender in eSubmission ? </a:t>
            </a:r>
            <a:endParaRPr lang="en-GB" ker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827584" y="2276872"/>
            <a:ext cx="74484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>
                <a:solidFill>
                  <a:srgbClr val="F47B22"/>
                </a:solidFill>
                <a:latin typeface="Verdana"/>
              </a:rPr>
              <a:t>Tender Report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844749" y="2791222"/>
            <a:ext cx="74484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smtClean="0">
                <a:solidFill>
                  <a:srgbClr val="F47B22"/>
                </a:solidFill>
                <a:latin typeface="Verdana"/>
              </a:rPr>
              <a:t>If your tender is complete and ready for submission</a:t>
            </a:r>
            <a:endParaRPr lang="en-GB" b="1" kern="0">
              <a:solidFill>
                <a:srgbClr val="F47B22"/>
              </a:solidFill>
              <a:latin typeface="Verdana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848519" y="3295278"/>
            <a:ext cx="74484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smtClean="0">
                <a:solidFill>
                  <a:srgbClr val="F47B22"/>
                </a:solidFill>
                <a:latin typeface="Verdana"/>
              </a:rPr>
              <a:t>	- Download </a:t>
            </a:r>
            <a:r>
              <a:rPr lang="en-GB" b="1" kern="0">
                <a:solidFill>
                  <a:srgbClr val="F47B22"/>
                </a:solidFill>
                <a:latin typeface="Verdana"/>
              </a:rPr>
              <a:t>the tender </a:t>
            </a:r>
            <a:r>
              <a:rPr lang="en-GB" b="1" kern="0" smtClean="0">
                <a:solidFill>
                  <a:srgbClr val="F47B22"/>
                </a:solidFill>
                <a:latin typeface="Verdana"/>
              </a:rPr>
              <a:t>report </a:t>
            </a:r>
          </a:p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>
                <a:solidFill>
                  <a:srgbClr val="F47B22"/>
                </a:solidFill>
                <a:latin typeface="Verdana"/>
              </a:rPr>
              <a:t>	 </a:t>
            </a:r>
            <a:r>
              <a:rPr lang="en-GB" b="1" kern="0" smtClean="0">
                <a:solidFill>
                  <a:srgbClr val="F47B22"/>
                </a:solidFill>
                <a:latin typeface="Verdana"/>
              </a:rPr>
              <a:t> by clicking on</a:t>
            </a:r>
            <a:endParaRPr lang="en-GB" b="1" kern="0">
              <a:solidFill>
                <a:srgbClr val="F47B22"/>
              </a:solidFill>
              <a:latin typeface="Verdana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848519" y="3943350"/>
            <a:ext cx="74484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	- Have </a:t>
            </a:r>
            <a:r>
              <a:rPr lang="en-GB" b="1" kern="0" dirty="0">
                <a:solidFill>
                  <a:srgbClr val="F47B22"/>
                </a:solidFill>
                <a:latin typeface="Verdana"/>
              </a:rPr>
              <a:t>it signed by the authorized 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representative or 	  the Group leader in case of Joint Tender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844749" y="4941168"/>
            <a:ext cx="74484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>
                <a:solidFill>
                  <a:srgbClr val="F47B22"/>
                </a:solidFill>
                <a:latin typeface="Verdana"/>
              </a:rPr>
              <a:t>	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	- Hand-written signature</a:t>
            </a:r>
          </a:p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 </a:t>
            </a:r>
          </a:p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>
                <a:solidFill>
                  <a:srgbClr val="F47B22"/>
                </a:solidFill>
                <a:latin typeface="Verdana"/>
              </a:rPr>
              <a:t>	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	- Electronic signature</a:t>
            </a:r>
          </a:p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endParaRPr lang="en-GB" b="1" kern="0" dirty="0">
              <a:solidFill>
                <a:srgbClr val="F47B22"/>
              </a:solidFill>
              <a:latin typeface="Verdana"/>
            </a:endParaRPr>
          </a:p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pic>
        <p:nvPicPr>
          <p:cNvPr id="11" name="Picture 2" descr="H:\work\workshop BTSF\pictures steps how to create a tender in eS\esubmission-019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356806"/>
            <a:ext cx="26479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94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676486" y="1412776"/>
            <a:ext cx="807197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8775" indent="-358775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cap="none" baseline="0">
                <a:solidFill>
                  <a:srgbClr val="F47B22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kern="0" smtClean="0"/>
              <a:t>How to submit a tender in eSubmission ? </a:t>
            </a:r>
            <a:endParaRPr lang="en-GB" kern="0"/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1259632" y="2862386"/>
            <a:ext cx="6984776" cy="494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Always verify that the Report ID is the same as </a:t>
            </a:r>
          </a:p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>
                <a:solidFill>
                  <a:srgbClr val="F47B22"/>
                </a:solidFill>
                <a:latin typeface="Verdana"/>
              </a:rPr>
              <a:t> 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   the tender ID displayed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827584" y="2276872"/>
            <a:ext cx="74484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smtClean="0">
                <a:solidFill>
                  <a:srgbClr val="F47B22"/>
                </a:solidFill>
                <a:latin typeface="Verdana"/>
              </a:rPr>
              <a:t>To upload the tender report</a:t>
            </a:r>
            <a:endParaRPr lang="en-GB" b="1" kern="0">
              <a:solidFill>
                <a:srgbClr val="F47B22"/>
              </a:solidFill>
              <a:latin typeface="Verdana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1259632" y="3356992"/>
            <a:ext cx="6984776" cy="494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-   Select your tender report signed and upload it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1231454" y="3851598"/>
            <a:ext cx="6984776" cy="494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-   Click on	     to proceed  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pic>
        <p:nvPicPr>
          <p:cNvPr id="10242" name="Picture 2" descr="H:\work\workshop BTSF\pictures steps how to create a tender in eS\esubmission-NEX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932213"/>
            <a:ext cx="723900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13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676486" y="1412776"/>
            <a:ext cx="807197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8775" indent="-358775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cap="none" baseline="0">
                <a:solidFill>
                  <a:srgbClr val="F47B22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kern="0" smtClean="0"/>
              <a:t>How to submit a tender in eSubmission ? </a:t>
            </a:r>
            <a:endParaRPr lang="en-GB" kern="0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881708" y="2348880"/>
            <a:ext cx="74484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smtClean="0">
                <a:solidFill>
                  <a:srgbClr val="F47B22"/>
                </a:solidFill>
                <a:latin typeface="Verdana"/>
              </a:rPr>
              <a:t>A warning pops up. Read it carefully</a:t>
            </a:r>
            <a:endParaRPr lang="en-GB" b="1" kern="0">
              <a:solidFill>
                <a:srgbClr val="F47B22"/>
              </a:solidFill>
              <a:latin typeface="Verdana"/>
            </a:endParaRPr>
          </a:p>
        </p:txBody>
      </p:sp>
      <p:pic>
        <p:nvPicPr>
          <p:cNvPr id="11266" name="Picture 2" descr="H:\work\workshop BTSF\pictures steps how to create a tender in eS\esubmission-01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062" y="2924944"/>
            <a:ext cx="4314825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itle 1"/>
          <p:cNvSpPr txBox="1">
            <a:spLocks/>
          </p:cNvSpPr>
          <p:nvPr/>
        </p:nvSpPr>
        <p:spPr bwMode="auto">
          <a:xfrm>
            <a:off x="881707" y="5085184"/>
            <a:ext cx="74484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smtClean="0">
                <a:solidFill>
                  <a:srgbClr val="F47B22"/>
                </a:solidFill>
                <a:latin typeface="Verdana"/>
              </a:rPr>
              <a:t>Click Yes to confirm. </a:t>
            </a:r>
            <a:endParaRPr lang="en-GB" b="1" kern="0">
              <a:solidFill>
                <a:srgbClr val="F47B22"/>
              </a:solidFill>
              <a:latin typeface="Verdana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881706" y="5587305"/>
            <a:ext cx="74484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>
                <a:solidFill>
                  <a:srgbClr val="F47B22"/>
                </a:solidFill>
                <a:latin typeface="Verdana"/>
              </a:rPr>
              <a:t>This report is not a proof of 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submission because your </a:t>
            </a:r>
            <a:r>
              <a:rPr lang="en-GB" b="1" kern="0" dirty="0">
                <a:solidFill>
                  <a:srgbClr val="F47B22"/>
                </a:solidFill>
                <a:latin typeface="Verdana"/>
              </a:rPr>
              <a:t>tender is not yet 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submitted !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6681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676486" y="1412776"/>
            <a:ext cx="807197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8775" indent="-358775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cap="none" baseline="0">
                <a:solidFill>
                  <a:srgbClr val="F47B22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kern="0" smtClean="0"/>
              <a:t>How to submit a tender in eSubmission ? </a:t>
            </a:r>
            <a:endParaRPr lang="en-GB" kern="0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881708" y="2348880"/>
            <a:ext cx="74484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To submit the tender: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881708" y="2852936"/>
            <a:ext cx="74484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>
                <a:solidFill>
                  <a:srgbClr val="F47B22"/>
                </a:solidFill>
                <a:latin typeface="Verdana"/>
              </a:rPr>
              <a:t>Click on the button </a:t>
            </a:r>
          </a:p>
        </p:txBody>
      </p:sp>
      <p:pic>
        <p:nvPicPr>
          <p:cNvPr id="12290" name="Picture 2" descr="H:\work\workshop BTSF\pictures steps how to create a tender in eS\esubmission-019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332" y="2852936"/>
            <a:ext cx="115252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860113" y="3356992"/>
            <a:ext cx="74484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u="sng" kern="0" dirty="0">
                <a:solidFill>
                  <a:srgbClr val="F47B22"/>
                </a:solidFill>
                <a:latin typeface="Verdana"/>
              </a:rPr>
              <a:t>After this you will no longer be able to make any </a:t>
            </a:r>
            <a:r>
              <a:rPr lang="en-GB" b="1" u="sng" kern="0" dirty="0" smtClean="0">
                <a:solidFill>
                  <a:srgbClr val="F47B22"/>
                </a:solidFill>
                <a:latin typeface="Verdana"/>
              </a:rPr>
              <a:t>changes </a:t>
            </a:r>
            <a:r>
              <a:rPr lang="en-GB" b="1" u="sng" kern="0" dirty="0">
                <a:solidFill>
                  <a:srgbClr val="F47B22"/>
                </a:solidFill>
                <a:latin typeface="Verdana"/>
              </a:rPr>
              <a:t>to this tender.</a:t>
            </a:r>
          </a:p>
        </p:txBody>
      </p:sp>
      <p:pic>
        <p:nvPicPr>
          <p:cNvPr id="12291" name="Picture 3" descr="H:\work\workshop BTSF\pictures steps how to create a tender in eS\esubmission-019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680" y="3717032"/>
            <a:ext cx="4955688" cy="2600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/>
          <p:cNvSpPr txBox="1">
            <a:spLocks/>
          </p:cNvSpPr>
          <p:nvPr/>
        </p:nvSpPr>
        <p:spPr bwMode="auto">
          <a:xfrm>
            <a:off x="1187624" y="4256112"/>
            <a:ext cx="1591257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Click Yes to finalise the submission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0669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Text Placeholder 6"/>
          <p:cNvSpPr txBox="1">
            <a:spLocks/>
          </p:cNvSpPr>
          <p:nvPr/>
        </p:nvSpPr>
        <p:spPr bwMode="auto">
          <a:xfrm>
            <a:off x="899592" y="2372481"/>
            <a:ext cx="777686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1200" i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l" eaLnBrk="1" hangingPunct="1">
              <a:spcBef>
                <a:spcPct val="0"/>
              </a:spcBef>
              <a:buClrTx/>
              <a:buFontTx/>
              <a:buNone/>
            </a:pPr>
            <a:r>
              <a:rPr lang="fr-LU" sz="1800" dirty="0" smtClean="0">
                <a:solidFill>
                  <a:srgbClr val="F47B22"/>
                </a:solidFill>
                <a:latin typeface="Verdana" pitchFamily="34" charset="0"/>
              </a:rPr>
              <a:t>  Online </a:t>
            </a:r>
            <a:r>
              <a:rPr lang="fr-LU" sz="1800" dirty="0" err="1" smtClean="0">
                <a:solidFill>
                  <a:srgbClr val="F47B22"/>
                </a:solidFill>
                <a:latin typeface="Verdana" pitchFamily="34" charset="0"/>
              </a:rPr>
              <a:t>manual</a:t>
            </a:r>
            <a:r>
              <a:rPr lang="fr-LU" sz="1800" dirty="0">
                <a:solidFill>
                  <a:srgbClr val="F47B22"/>
                </a:solidFill>
                <a:latin typeface="Verdana" pitchFamily="34" charset="0"/>
              </a:rPr>
              <a:t>:</a:t>
            </a:r>
            <a:endParaRPr lang="en-GB" sz="1800" b="1" kern="1200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0" indent="0" algn="l">
              <a:buFontTx/>
              <a:buNone/>
            </a:pPr>
            <a:endParaRPr lang="fr-BE" sz="1300" b="0" kern="0" dirty="0" smtClean="0"/>
          </a:p>
          <a:p>
            <a:pPr marL="0" indent="0" algn="l">
              <a:buFontTx/>
              <a:buNone/>
            </a:pPr>
            <a:endParaRPr lang="fr-BE" sz="1300" b="0" kern="0" dirty="0"/>
          </a:p>
        </p:txBody>
      </p:sp>
      <p:sp>
        <p:nvSpPr>
          <p:cNvPr id="7" name="Text Placeholder 6"/>
          <p:cNvSpPr txBox="1">
            <a:spLocks/>
          </p:cNvSpPr>
          <p:nvPr/>
        </p:nvSpPr>
        <p:spPr bwMode="auto">
          <a:xfrm>
            <a:off x="1043608" y="2724672"/>
            <a:ext cx="777686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1200" i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l" eaLnBrk="1" hangingPunct="1">
              <a:spcBef>
                <a:spcPct val="0"/>
              </a:spcBef>
              <a:buClrTx/>
              <a:buFontTx/>
              <a:buNone/>
            </a:pPr>
            <a:r>
              <a:rPr lang="fr-LU" sz="1800" dirty="0">
                <a:solidFill>
                  <a:srgbClr val="F47B22"/>
                </a:solidFill>
                <a:latin typeface="Verdana" pitchFamily="34" charset="0"/>
              </a:rPr>
              <a:t>https://webgate.ec.europa.eu/cas/help.html</a:t>
            </a:r>
            <a:endParaRPr lang="fr-BE" sz="1300" b="0" kern="0" dirty="0" smtClean="0"/>
          </a:p>
          <a:p>
            <a:pPr marL="0" indent="0" algn="l">
              <a:buFontTx/>
              <a:buNone/>
            </a:pPr>
            <a:endParaRPr lang="fr-BE" sz="1300" b="0" kern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192" y="3140968"/>
            <a:ext cx="7683599" cy="3223256"/>
          </a:xfrm>
          <a:prstGeom prst="rect">
            <a:avLst/>
          </a:prstGeom>
        </p:spPr>
      </p:pic>
      <p:sp>
        <p:nvSpPr>
          <p:cNvPr id="9" name="Title 5"/>
          <p:cNvSpPr>
            <a:spLocks noGrp="1"/>
          </p:cNvSpPr>
          <p:nvPr>
            <p:ph type="title"/>
          </p:nvPr>
        </p:nvSpPr>
        <p:spPr>
          <a:xfrm>
            <a:off x="251520" y="1384508"/>
            <a:ext cx="8784976" cy="416576"/>
          </a:xfrm>
        </p:spPr>
        <p:txBody>
          <a:bodyPr/>
          <a:lstStyle/>
          <a:p>
            <a:pPr algn="l"/>
            <a:r>
              <a:rPr lang="fr-L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</a:t>
            </a:r>
            <a:r>
              <a:rPr lang="fr-L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</a:t>
            </a:r>
            <a:r>
              <a:rPr lang="fr-L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</a:t>
            </a:r>
            <a:r>
              <a:rPr lang="fr-L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fr-L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access</a:t>
            </a:r>
            <a:r>
              <a:rPr lang="fr-L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L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eSubmission</a:t>
            </a:r>
            <a:r>
              <a:rPr lang="fr-L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? 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11559" y="1916832"/>
            <a:ext cx="7776864" cy="360040"/>
          </a:xfrm>
        </p:spPr>
        <p:txBody>
          <a:bodyPr/>
          <a:lstStyle/>
          <a:p>
            <a:pPr marL="0" lvl="0" indent="0" algn="l" eaLnBrk="1" hangingPunct="1">
              <a:spcBef>
                <a:spcPct val="0"/>
              </a:spcBef>
              <a:buClrTx/>
              <a:buNone/>
            </a:pPr>
            <a:r>
              <a:rPr lang="fr-BE" sz="1800" b="1" kern="1200" dirty="0" smtClean="0">
                <a:solidFill>
                  <a:srgbClr val="F47B22"/>
                </a:solidFill>
                <a:latin typeface="Verdana" pitchFamily="34" charset="0"/>
              </a:rPr>
              <a:t>- EU Login</a:t>
            </a:r>
            <a:endParaRPr lang="en-GB" sz="1800" b="1" kern="1200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0" indent="0" algn="l">
              <a:buNone/>
            </a:pPr>
            <a:endParaRPr lang="fr-BE" sz="1300" dirty="0"/>
          </a:p>
        </p:txBody>
      </p:sp>
    </p:spTree>
    <p:extLst>
      <p:ext uri="{BB962C8B-B14F-4D97-AF65-F5344CB8AC3E}">
        <p14:creationId xmlns:p14="http://schemas.microsoft.com/office/powerpoint/2010/main" val="127839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676486" y="1412776"/>
            <a:ext cx="807197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8775" indent="-358775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cap="none" baseline="0">
                <a:solidFill>
                  <a:srgbClr val="F47B22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kern="0" smtClean="0"/>
              <a:t>How to submit a tender in eSubmission ? </a:t>
            </a:r>
            <a:endParaRPr lang="en-GB" kern="0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881708" y="2348880"/>
            <a:ext cx="74484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>
                <a:solidFill>
                  <a:srgbClr val="F47B22"/>
                </a:solidFill>
                <a:latin typeface="Verdana"/>
              </a:rPr>
              <a:t>After </a:t>
            </a:r>
            <a:r>
              <a:rPr lang="en-GB" b="1" kern="0" smtClean="0">
                <a:solidFill>
                  <a:srgbClr val="F47B22"/>
                </a:solidFill>
                <a:latin typeface="Verdana"/>
              </a:rPr>
              <a:t>that the </a:t>
            </a:r>
            <a:r>
              <a:rPr lang="en-GB" b="1" kern="0">
                <a:solidFill>
                  <a:srgbClr val="F47B22"/>
                </a:solidFill>
                <a:latin typeface="Verdana"/>
              </a:rPr>
              <a:t>tender has been </a:t>
            </a:r>
            <a:r>
              <a:rPr lang="en-GB" b="1" kern="0" smtClean="0">
                <a:solidFill>
                  <a:srgbClr val="F47B22"/>
                </a:solidFill>
                <a:latin typeface="Verdana"/>
              </a:rPr>
              <a:t>submitted</a:t>
            </a:r>
            <a:endParaRPr lang="en-GB" b="1" kern="0">
              <a:solidFill>
                <a:srgbClr val="F47B22"/>
              </a:solidFill>
              <a:latin typeface="Verdana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881708" y="2780928"/>
            <a:ext cx="74484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	- Email notification is sent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895450" y="3146115"/>
            <a:ext cx="74484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>
                <a:solidFill>
                  <a:srgbClr val="F47B22"/>
                </a:solidFill>
                <a:latin typeface="Verdana"/>
              </a:rPr>
              <a:t>	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- Window </a:t>
            </a:r>
            <a:r>
              <a:rPr lang="en-GB" b="1" kern="0" dirty="0">
                <a:solidFill>
                  <a:srgbClr val="F47B22"/>
                </a:solidFill>
                <a:latin typeface="Verdana"/>
              </a:rPr>
              <a:t>pops 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up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825" y="4192291"/>
            <a:ext cx="582930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78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676486" y="1412776"/>
            <a:ext cx="807197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8775" indent="-358775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cap="none" baseline="0">
                <a:solidFill>
                  <a:srgbClr val="F47B22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kern="0" smtClean="0"/>
              <a:t>How to submit a tender in eSubmission ? </a:t>
            </a:r>
            <a:endParaRPr lang="en-GB" kern="0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755575" y="3717032"/>
            <a:ext cx="744842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smtClean="0">
                <a:solidFill>
                  <a:srgbClr val="F47B22"/>
                </a:solidFill>
                <a:latin typeface="Verdana"/>
              </a:rPr>
              <a:t>Click on the 'F&amp;T portal' or 'Display your tenders '</a:t>
            </a:r>
            <a:endParaRPr lang="en-GB" b="1" kern="0">
              <a:solidFill>
                <a:srgbClr val="F47B22"/>
              </a:solidFill>
              <a:latin typeface="Verdana"/>
            </a:endParaRPr>
          </a:p>
        </p:txBody>
      </p:sp>
      <p:pic>
        <p:nvPicPr>
          <p:cNvPr id="14338" name="Picture 2" descr="H:\work\workshop BTSF\pictures steps how to create a tender in eS\FT_actions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626" y="4149081"/>
            <a:ext cx="7862838" cy="216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187" y="2082924"/>
            <a:ext cx="734377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1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76486" y="1412776"/>
            <a:ext cx="807197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8775" indent="-358775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cap="none" baseline="0">
                <a:solidFill>
                  <a:srgbClr val="F47B22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l"/>
            <a:r>
              <a:rPr lang="en-GB" kern="0" smtClean="0"/>
              <a:t>Contact in case of problems</a:t>
            </a:r>
            <a:endParaRPr lang="en-GB" ker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66400" y="3933056"/>
            <a:ext cx="74484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	- 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  <a:hlinkClick r:id="rId2"/>
              </a:rPr>
              <a:t>DIGIT-ESUBMISSION-SUPPORT@ec.europa.eu</a:t>
            </a:r>
            <a:endParaRPr lang="en-GB" b="1" kern="0" dirty="0" smtClean="0">
              <a:solidFill>
                <a:srgbClr val="F47B22"/>
              </a:solidFill>
              <a:latin typeface="Verdana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988262" y="2895348"/>
            <a:ext cx="74484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algn="l"/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	</a:t>
            </a:r>
            <a:r>
              <a:rPr lang="en-GB" b="1" u="sng" dirty="0">
                <a:hlinkClick r:id="rId3"/>
              </a:rPr>
              <a:t>https://webgate.ec.europa.eu/fpfis/wikis/display/ePRIOR/eSubmission%3A+respond+to+a+call+for+Tenders</a:t>
            </a:r>
            <a:endParaRPr lang="en-GB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267677" y="2361696"/>
            <a:ext cx="74484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>
                <a:solidFill>
                  <a:srgbClr val="F47B22"/>
                </a:solidFill>
                <a:latin typeface="Verdana"/>
              </a:rPr>
              <a:t>	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- Online help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695575" y="4388292"/>
            <a:ext cx="74484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Support:</a:t>
            </a:r>
            <a:r>
              <a:rPr lang="en-GB" b="1" kern="0" dirty="0">
                <a:solidFill>
                  <a:srgbClr val="F47B22"/>
                </a:solidFill>
                <a:latin typeface="Verdana"/>
              </a:rPr>
              <a:t>	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	   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835696" y="4762608"/>
            <a:ext cx="7448425" cy="97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- EU support group</a:t>
            </a:r>
          </a:p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- Centralized</a:t>
            </a:r>
          </a:p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>
                <a:solidFill>
                  <a:srgbClr val="F47B22"/>
                </a:solidFill>
                <a:latin typeface="Verdana"/>
              </a:rPr>
              <a:t>- Permanent</a:t>
            </a:r>
          </a:p>
          <a:p>
            <a:pPr marL="285750" indent="-285750" algn="l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1788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89139" y="2636912"/>
            <a:ext cx="8928992" cy="1152128"/>
          </a:xfrm>
        </p:spPr>
        <p:txBody>
          <a:bodyPr/>
          <a:lstStyle/>
          <a:p>
            <a:endParaRPr lang="fr-BE" sz="4800" dirty="0" smtClean="0"/>
          </a:p>
          <a:p>
            <a:r>
              <a:rPr lang="fr-BE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YOU!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endParaRPr lang="en-GB" dirty="0" smtClean="0"/>
          </a:p>
          <a:p>
            <a:pPr lvl="0"/>
            <a:r>
              <a:rPr lang="en-GB" dirty="0" smtClean="0"/>
              <a:t>European </a:t>
            </a:r>
            <a:r>
              <a:rPr lang="en-GB" dirty="0"/>
              <a:t>Commission</a:t>
            </a:r>
            <a:br>
              <a:rPr lang="en-GB" dirty="0"/>
            </a:br>
            <a:r>
              <a:rPr lang="en-GB" dirty="0"/>
              <a:t>Consumers, </a:t>
            </a:r>
            <a:r>
              <a:rPr lang="en-GB" dirty="0" smtClean="0"/>
              <a:t>Health, Agriculture </a:t>
            </a:r>
            <a:r>
              <a:rPr lang="en-GB" dirty="0"/>
              <a:t>and Food </a:t>
            </a:r>
            <a:r>
              <a:rPr lang="en-GB" dirty="0" smtClean="0"/>
              <a:t>Executive </a:t>
            </a:r>
            <a:r>
              <a:rPr lang="en-GB" dirty="0"/>
              <a:t>Agency</a:t>
            </a:r>
            <a:br>
              <a:rPr lang="en-GB" dirty="0"/>
            </a:br>
            <a:r>
              <a:rPr lang="en-GB" dirty="0" smtClean="0"/>
              <a:t>L-2920 </a:t>
            </a:r>
            <a:r>
              <a:rPr lang="en-GB" dirty="0"/>
              <a:t>Luxembourg</a:t>
            </a:r>
            <a:endParaRPr lang="en-US" dirty="0"/>
          </a:p>
          <a:p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107504" y="1196752"/>
            <a:ext cx="8928992" cy="1152128"/>
          </a:xfrm>
        </p:spPr>
        <p:txBody>
          <a:bodyPr/>
          <a:lstStyle/>
          <a:p>
            <a:endParaRPr lang="fr-BE" sz="4800" dirty="0" smtClean="0"/>
          </a:p>
          <a:p>
            <a:r>
              <a:rPr lang="fr-BE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65050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784976" cy="504056"/>
          </a:xfrm>
        </p:spPr>
        <p:txBody>
          <a:bodyPr/>
          <a:lstStyle/>
          <a:p>
            <a:pPr marL="0" indent="0" algn="l"/>
            <a:r>
              <a:rPr lang="fr-L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</a:t>
            </a:r>
            <a:r>
              <a:rPr lang="fr-L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</a:t>
            </a:r>
            <a:r>
              <a:rPr lang="fr-L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</a:t>
            </a:r>
            <a:r>
              <a:rPr lang="fr-L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fr-L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access</a:t>
            </a:r>
            <a:r>
              <a:rPr lang="fr-L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L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eSubmission</a:t>
            </a:r>
            <a:r>
              <a:rPr lang="fr-L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? (</a:t>
            </a:r>
            <a:r>
              <a:rPr lang="fr-LU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</a:t>
            </a:r>
            <a:r>
              <a:rPr lang="fr-L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.)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14" name="Text Placeholder 6"/>
          <p:cNvSpPr txBox="1">
            <a:spLocks/>
          </p:cNvSpPr>
          <p:nvPr/>
        </p:nvSpPr>
        <p:spPr bwMode="auto">
          <a:xfrm>
            <a:off x="611560" y="2636912"/>
            <a:ext cx="820891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1200" i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l" eaLnBrk="1" hangingPunct="1">
              <a:spcBef>
                <a:spcPct val="0"/>
              </a:spcBef>
              <a:buClrTx/>
              <a:buFontTx/>
              <a:buNone/>
            </a:pPr>
            <a:r>
              <a:rPr lang="en-GB" sz="1800" dirty="0" smtClean="0">
                <a:solidFill>
                  <a:srgbClr val="F47B22"/>
                </a:solidFill>
                <a:latin typeface="Verdana" pitchFamily="34" charset="0"/>
              </a:rPr>
              <a:t>- To be </a:t>
            </a:r>
            <a:r>
              <a:rPr lang="en-GB" sz="1800" dirty="0">
                <a:solidFill>
                  <a:srgbClr val="F47B22"/>
                </a:solidFill>
                <a:latin typeface="Verdana" pitchFamily="34" charset="0"/>
              </a:rPr>
              <a:t>registered in </a:t>
            </a:r>
            <a:r>
              <a:rPr lang="en-GB" sz="1800" dirty="0" smtClean="0">
                <a:solidFill>
                  <a:srgbClr val="F47B22"/>
                </a:solidFill>
                <a:latin typeface="Verdana" pitchFamily="34" charset="0"/>
              </a:rPr>
              <a:t>the Commission's </a:t>
            </a:r>
            <a:r>
              <a:rPr lang="en-GB" sz="1800" dirty="0">
                <a:solidFill>
                  <a:srgbClr val="F47B22"/>
                </a:solidFill>
                <a:latin typeface="Verdana" pitchFamily="34" charset="0"/>
              </a:rPr>
              <a:t>organisations </a:t>
            </a:r>
            <a:r>
              <a:rPr lang="en-GB" sz="1800" dirty="0" smtClean="0">
                <a:solidFill>
                  <a:srgbClr val="F47B22"/>
                </a:solidFill>
                <a:latin typeface="Verdana" pitchFamily="34" charset="0"/>
              </a:rPr>
              <a:t>register</a:t>
            </a:r>
            <a:endParaRPr lang="en-GB" sz="1800" b="1" kern="1200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0" indent="0" algn="l">
              <a:buFontTx/>
              <a:buNone/>
            </a:pPr>
            <a:endParaRPr lang="fr-BE" sz="1300" b="0" kern="0" dirty="0" smtClean="0"/>
          </a:p>
          <a:p>
            <a:pPr marL="0" indent="0" algn="l">
              <a:buFontTx/>
              <a:buNone/>
            </a:pPr>
            <a:endParaRPr lang="fr-BE" sz="1300" b="0" kern="0" dirty="0"/>
          </a:p>
        </p:txBody>
      </p:sp>
      <p:sp>
        <p:nvSpPr>
          <p:cNvPr id="15" name="Text Placeholder 6"/>
          <p:cNvSpPr txBox="1">
            <a:spLocks/>
          </p:cNvSpPr>
          <p:nvPr/>
        </p:nvSpPr>
        <p:spPr bwMode="auto">
          <a:xfrm>
            <a:off x="611560" y="2996952"/>
            <a:ext cx="777686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1200" i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l" eaLnBrk="1" hangingPunct="1">
              <a:spcBef>
                <a:spcPct val="0"/>
              </a:spcBef>
              <a:buClrTx/>
              <a:buFontTx/>
              <a:buNone/>
            </a:pPr>
            <a:r>
              <a:rPr lang="en-GB" sz="1800" dirty="0" smtClean="0">
                <a:solidFill>
                  <a:srgbClr val="F47B22"/>
                </a:solidFill>
                <a:latin typeface="Verdana" pitchFamily="34" charset="0"/>
              </a:rPr>
              <a:t>- To have a Participant Identification Code (PIC)</a:t>
            </a:r>
            <a:endParaRPr lang="en-GB" sz="1800" b="1" kern="1200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0" indent="0" algn="l">
              <a:buFontTx/>
              <a:buNone/>
            </a:pPr>
            <a:endParaRPr lang="fr-BE" sz="1300" b="0" kern="0" dirty="0" smtClean="0"/>
          </a:p>
          <a:p>
            <a:pPr marL="0" indent="0" algn="l">
              <a:buFontTx/>
              <a:buNone/>
            </a:pPr>
            <a:endParaRPr lang="fr-BE" sz="1300" b="0" kern="0" dirty="0"/>
          </a:p>
        </p:txBody>
      </p:sp>
    </p:spTree>
    <p:extLst>
      <p:ext uri="{BB962C8B-B14F-4D97-AF65-F5344CB8AC3E}">
        <p14:creationId xmlns:p14="http://schemas.microsoft.com/office/powerpoint/2010/main" val="84502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hevron 12"/>
          <p:cNvSpPr/>
          <p:nvPr/>
        </p:nvSpPr>
        <p:spPr bwMode="ltGray">
          <a:xfrm>
            <a:off x="5015748" y="4075881"/>
            <a:ext cx="2160000" cy="648000"/>
          </a:xfrm>
          <a:prstGeom prst="chevron">
            <a:avLst>
              <a:gd name="adj" fmla="val 28571"/>
            </a:avLst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GB" sz="1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eSubmission</a:t>
            </a:r>
            <a:endParaRPr lang="en-GB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(Back end &amp; </a:t>
            </a:r>
            <a:r>
              <a:rPr lang="en-GB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Front </a:t>
            </a:r>
            <a:r>
              <a:rPr lang="en-GB" sz="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end)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8178" y="1340768"/>
            <a:ext cx="7700245" cy="504056"/>
          </a:xfrm>
        </p:spPr>
        <p:txBody>
          <a:bodyPr/>
          <a:lstStyle/>
          <a:p>
            <a:pPr algn="ctr"/>
            <a:r>
              <a:rPr lang="fr-LU" sz="32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eSubmission ?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99592" y="2098525"/>
            <a:ext cx="7776864" cy="898427"/>
          </a:xfrm>
        </p:spPr>
        <p:txBody>
          <a:bodyPr/>
          <a:lstStyle/>
          <a:p>
            <a:pPr marL="0" lvl="0" indent="0" algn="l" eaLnBrk="1" hangingPunct="1">
              <a:spcBef>
                <a:spcPct val="0"/>
              </a:spcBef>
              <a:buClrTx/>
              <a:buNone/>
            </a:pPr>
            <a:r>
              <a:rPr lang="fr-BE" sz="1800" b="1" kern="1200" smtClean="0">
                <a:solidFill>
                  <a:srgbClr val="F47B22"/>
                </a:solidFill>
                <a:latin typeface="Verdana" pitchFamily="34" charset="0"/>
              </a:rPr>
              <a:t>eSubmission is a eProcurement step : </a:t>
            </a:r>
            <a:r>
              <a:rPr lang="fr-BE" sz="1800" b="1" kern="120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GB" sz="1800" b="1" kern="1200" smtClean="0">
                <a:solidFill>
                  <a:srgbClr val="F47B22"/>
                </a:solidFill>
                <a:latin typeface="Verdana" pitchFamily="34" charset="0"/>
              </a:rPr>
              <a:t>it's a pre-award module</a:t>
            </a:r>
            <a:endParaRPr lang="en-GB" sz="1800" b="1" kern="1200" dirty="0" smtClean="0">
              <a:solidFill>
                <a:srgbClr val="F47B22"/>
              </a:solidFill>
              <a:latin typeface="Verdana" pitchFamily="34" charset="0"/>
            </a:endParaRPr>
          </a:p>
          <a:p>
            <a:pPr marL="0" lvl="0" indent="0" algn="l" eaLnBrk="1" hangingPunct="1">
              <a:spcBef>
                <a:spcPct val="0"/>
              </a:spcBef>
              <a:buClrTx/>
              <a:buNone/>
            </a:pPr>
            <a:endParaRPr lang="en-GB" sz="1800" b="1" kern="1200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0" indent="0" algn="l">
              <a:buNone/>
            </a:pPr>
            <a:endParaRPr lang="fr-BE" sz="1300" dirty="0" smtClean="0"/>
          </a:p>
          <a:p>
            <a:pPr marL="0" indent="0" algn="l">
              <a:buNone/>
            </a:pPr>
            <a:endParaRPr lang="fr-BE" sz="1300" dirty="0"/>
          </a:p>
        </p:txBody>
      </p:sp>
      <p:sp>
        <p:nvSpPr>
          <p:cNvPr id="5" name="Chevron 4"/>
          <p:cNvSpPr/>
          <p:nvPr/>
        </p:nvSpPr>
        <p:spPr bwMode="ltGray">
          <a:xfrm>
            <a:off x="2953404" y="3321846"/>
            <a:ext cx="2160000" cy="648000"/>
          </a:xfrm>
          <a:prstGeom prst="chevron">
            <a:avLst>
              <a:gd name="adj" fmla="val 28571"/>
            </a:avLst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GB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TED</a:t>
            </a:r>
            <a:endParaRPr lang="en-GB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hevron 7"/>
          <p:cNvSpPr/>
          <p:nvPr/>
        </p:nvSpPr>
        <p:spPr bwMode="ltGray">
          <a:xfrm>
            <a:off x="2953404" y="4088854"/>
            <a:ext cx="2160000" cy="648000"/>
          </a:xfrm>
          <a:prstGeom prst="chevron">
            <a:avLst>
              <a:gd name="adj" fmla="val 28571"/>
            </a:avLst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GB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TED </a:t>
            </a:r>
            <a:br>
              <a:rPr lang="en-GB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e-Tendering</a:t>
            </a:r>
            <a:endParaRPr lang="en-GB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19756" y="4088855"/>
            <a:ext cx="476250" cy="573087"/>
          </a:xfrm>
          <a:prstGeom prst="rect">
            <a:avLst/>
          </a:prstGeom>
          <a:noFill/>
        </p:spPr>
        <p:txBody>
          <a:bodyPr wrap="none" lIns="0" tIns="0" rIns="0" bIns="0" anchor="ctr"/>
          <a:lstStyle/>
          <a:p>
            <a:pPr indent="-274320" algn="ctr">
              <a:spcAft>
                <a:spcPts val="900"/>
              </a:spcAft>
              <a:defRPr/>
            </a:pPr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sym typeface="Wingdings 2"/>
              </a:rPr>
              <a:t></a:t>
            </a:r>
            <a:endParaRPr lang="en-GB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94840" y="3321846"/>
            <a:ext cx="381000" cy="609601"/>
          </a:xfrm>
          <a:prstGeom prst="rect">
            <a:avLst/>
          </a:prstGeom>
          <a:noFill/>
        </p:spPr>
        <p:txBody>
          <a:bodyPr wrap="none" lIns="0" tIns="0" rIns="0" bIns="0" anchor="ctr"/>
          <a:lstStyle/>
          <a:p>
            <a:pPr indent="-274320" algn="ctr">
              <a:spcAft>
                <a:spcPts val="900"/>
              </a:spcAft>
              <a:defRPr/>
            </a:pPr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sym typeface="Wingdings 2"/>
              </a:rPr>
              <a:t></a:t>
            </a:r>
            <a:endParaRPr lang="en-GB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43808" y="2988719"/>
            <a:ext cx="2520280" cy="307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b="1" dirty="0">
                <a:solidFill>
                  <a:schemeClr val="tx1"/>
                </a:solidFill>
                <a:latin typeface="+mj-lt"/>
              </a:rPr>
              <a:t>Pre-Award </a:t>
            </a:r>
            <a:r>
              <a:rPr lang="en-GB" sz="1400" b="1" dirty="0" smtClean="0">
                <a:solidFill>
                  <a:schemeClr val="tx1"/>
                </a:solidFill>
                <a:latin typeface="+mj-lt"/>
              </a:rPr>
              <a:t>modules</a:t>
            </a:r>
            <a:endParaRPr lang="en-GB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28376" y="4126310"/>
            <a:ext cx="476250" cy="573087"/>
          </a:xfrm>
          <a:prstGeom prst="rect">
            <a:avLst/>
          </a:prstGeom>
          <a:noFill/>
        </p:spPr>
        <p:txBody>
          <a:bodyPr wrap="none" lIns="0" tIns="0" rIns="0" bIns="0" anchor="ctr"/>
          <a:lstStyle/>
          <a:p>
            <a:pPr indent="-274320" algn="ctr">
              <a:spcAft>
                <a:spcPts val="900"/>
              </a:spcAft>
              <a:defRPr/>
            </a:pPr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sym typeface="Wingdings 2"/>
              </a:rPr>
              <a:t></a:t>
            </a:r>
            <a:endParaRPr lang="en-GB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80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339752" y="1340768"/>
            <a:ext cx="4963941" cy="432048"/>
          </a:xfrm>
        </p:spPr>
        <p:txBody>
          <a:bodyPr/>
          <a:lstStyle/>
          <a:p>
            <a:pPr algn="ctr"/>
            <a:r>
              <a:rPr lang="nl-BE" altLang="en-US" sz="2800">
                <a:latin typeface="Verdana (Headings)"/>
              </a:rPr>
              <a:t>What is </a:t>
            </a:r>
            <a:r>
              <a:rPr lang="nl-BE" altLang="en-US" sz="2800" smtClean="0">
                <a:latin typeface="Verdana (Headings)"/>
              </a:rPr>
              <a:t>eSubmission for ?</a:t>
            </a:r>
            <a:endParaRPr lang="en-GB" altLang="en-US" sz="2800" dirty="0">
              <a:latin typeface="Verdana (Headings)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23528" y="2008371"/>
            <a:ext cx="269093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lv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Tenders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sp>
        <p:nvSpPr>
          <p:cNvPr id="8" name="Shape 490"/>
          <p:cNvSpPr/>
          <p:nvPr/>
        </p:nvSpPr>
        <p:spPr>
          <a:xfrm>
            <a:off x="323528" y="2560508"/>
            <a:ext cx="8218488" cy="650270"/>
          </a:xfrm>
          <a:prstGeom prst="rect">
            <a:avLst/>
          </a:prstGeom>
          <a:gradFill>
            <a:gsLst>
              <a:gs pos="0">
                <a:srgbClr val="537E25"/>
              </a:gs>
              <a:gs pos="100000">
                <a:srgbClr val="92D050"/>
              </a:gs>
            </a:gsLst>
            <a:lin ang="16200000" scaled="0"/>
          </a:gra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80000" tIns="144000" rIns="180000" bIns="14400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SzPct val="90000"/>
              <a:defRPr sz="1800"/>
            </a:pPr>
            <a:r>
              <a:rPr lang="en-US" sz="1800" i="1" u="sng" dirty="0" smtClean="0">
                <a:solidFill>
                  <a:schemeClr val="bg1"/>
                </a:solidFill>
              </a:rPr>
              <a:t>Prepare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0" dirty="0" smtClean="0">
                <a:solidFill>
                  <a:schemeClr val="bg1"/>
                </a:solidFill>
              </a:rPr>
              <a:t>&amp;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i="1" u="sng" dirty="0" smtClean="0">
                <a:solidFill>
                  <a:schemeClr val="bg1"/>
                </a:solidFill>
              </a:rPr>
              <a:t>submit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0" dirty="0" smtClean="0">
                <a:solidFill>
                  <a:schemeClr val="bg1"/>
                </a:solidFill>
              </a:rPr>
              <a:t>tenders electronically in a secure way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323528" y="3861048"/>
            <a:ext cx="269093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lv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>
                <a:solidFill>
                  <a:srgbClr val="F47B22"/>
                </a:solidFill>
                <a:latin typeface="Verdana"/>
              </a:rPr>
              <a:t>Contracting Authority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sp>
        <p:nvSpPr>
          <p:cNvPr id="11" name="Shape 490"/>
          <p:cNvSpPr/>
          <p:nvPr/>
        </p:nvSpPr>
        <p:spPr>
          <a:xfrm>
            <a:off x="323528" y="4437112"/>
            <a:ext cx="8218488" cy="650270"/>
          </a:xfrm>
          <a:prstGeom prst="rect">
            <a:avLst/>
          </a:prstGeom>
          <a:gradFill>
            <a:gsLst>
              <a:gs pos="0">
                <a:srgbClr val="537E25"/>
              </a:gs>
              <a:gs pos="100000">
                <a:srgbClr val="92D050"/>
              </a:gs>
            </a:gsLst>
            <a:lin ang="16200000" scaled="0"/>
          </a:gra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80000" tIns="144000" rIns="180000" bIns="14400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SzPct val="90000"/>
              <a:defRPr sz="1800"/>
            </a:pPr>
            <a:r>
              <a:rPr lang="en-GB" sz="1800" i="1" u="sng">
                <a:solidFill>
                  <a:schemeClr val="bg1"/>
                </a:solidFill>
              </a:rPr>
              <a:t>Receive tenders</a:t>
            </a:r>
            <a:r>
              <a:rPr lang="en-GB" sz="1800" i="1">
                <a:solidFill>
                  <a:schemeClr val="bg1"/>
                </a:solidFill>
              </a:rPr>
              <a:t> electronically &amp; perform </a:t>
            </a:r>
            <a:r>
              <a:rPr lang="en-GB" sz="1800" i="1" u="sng">
                <a:solidFill>
                  <a:schemeClr val="bg1"/>
                </a:solidFill>
              </a:rPr>
              <a:t>Opening session</a:t>
            </a:r>
            <a:endParaRPr lang="en-GB" sz="1800" i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19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3568" y="1412776"/>
            <a:ext cx="8071978" cy="792088"/>
          </a:xfrm>
        </p:spPr>
        <p:txBody>
          <a:bodyPr/>
          <a:lstStyle/>
          <a:p>
            <a:r>
              <a:rPr lang="en-GB"/>
              <a:t>How to </a:t>
            </a:r>
            <a:r>
              <a:rPr lang="en-GB" smtClean="0"/>
              <a:t>submit a tender in eSubmission ? 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7544" y="2348880"/>
            <a:ext cx="39604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lv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smtClean="0">
                <a:solidFill>
                  <a:srgbClr val="F47B22"/>
                </a:solidFill>
                <a:latin typeface="Verdana"/>
              </a:rPr>
              <a:t>'Submit a tender' button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sp>
        <p:nvSpPr>
          <p:cNvPr id="7" name="Shape 490"/>
          <p:cNvSpPr/>
          <p:nvPr/>
        </p:nvSpPr>
        <p:spPr>
          <a:xfrm>
            <a:off x="467544" y="2852936"/>
            <a:ext cx="2952328" cy="2445248"/>
          </a:xfrm>
          <a:prstGeom prst="rect">
            <a:avLst/>
          </a:prstGeom>
          <a:gradFill>
            <a:gsLst>
              <a:gs pos="0">
                <a:srgbClr val="537E25"/>
              </a:gs>
              <a:gs pos="100000">
                <a:srgbClr val="92D050"/>
              </a:gs>
            </a:gsLst>
            <a:lin ang="16200000" scaled="0"/>
          </a:gra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80000" tIns="144000" rIns="180000" bIns="14400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SzPct val="90000"/>
              <a:defRPr sz="1800"/>
            </a:pPr>
            <a:r>
              <a:rPr lang="en-GB" sz="1800" smtClean="0">
                <a:solidFill>
                  <a:schemeClr val="bg1"/>
                </a:solidFill>
              </a:rPr>
              <a:t>Available in TED-eTendering</a:t>
            </a:r>
          </a:p>
          <a:p>
            <a:pPr>
              <a:lnSpc>
                <a:spcPct val="150000"/>
              </a:lnSpc>
              <a:spcBef>
                <a:spcPts val="600"/>
              </a:spcBef>
              <a:buSzPct val="90000"/>
              <a:defRPr sz="1800"/>
            </a:pPr>
            <a:r>
              <a:rPr lang="en-GB" sz="1800" smtClean="0">
                <a:solidFill>
                  <a:schemeClr val="bg1"/>
                </a:solidFill>
              </a:rPr>
              <a:t>When clicking on it, you are redirected to eSubmission</a:t>
            </a:r>
            <a:endParaRPr lang="en-GB" sz="180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132856"/>
            <a:ext cx="4671879" cy="4492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0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3568" y="1412776"/>
            <a:ext cx="807197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8775" indent="-358775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cap="none" baseline="0">
                <a:solidFill>
                  <a:srgbClr val="F47B22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kern="0" smtClean="0"/>
              <a:t>How to submit a tender in eSubmission ? </a:t>
            </a:r>
            <a:endParaRPr lang="en-GB" ker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55576" y="2204864"/>
            <a:ext cx="39604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lv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smtClean="0">
                <a:solidFill>
                  <a:srgbClr val="F47B22"/>
                </a:solidFill>
                <a:latin typeface="Verdana"/>
              </a:rPr>
              <a:t>Create a tender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043608" y="2780928"/>
            <a:ext cx="748883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lv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smtClean="0">
                <a:solidFill>
                  <a:srgbClr val="F47B22"/>
                </a:solidFill>
                <a:latin typeface="Verdana"/>
              </a:rPr>
              <a:t>- Accept the terms and Conditions and read the Data Notice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069182" y="3429000"/>
            <a:ext cx="39604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lv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smtClean="0">
                <a:solidFill>
                  <a:srgbClr val="F47B22"/>
                </a:solidFill>
                <a:latin typeface="Verdana"/>
              </a:rPr>
              <a:t>- Click on 'New tender'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pic>
        <p:nvPicPr>
          <p:cNvPr id="15362" name="Picture 2" descr="H:\work\workshop BTSF\pictures steps how to create a tender in eS\esubmission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82" y="4077048"/>
            <a:ext cx="5899145" cy="107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87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676486" y="1412776"/>
            <a:ext cx="807197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8775" indent="-358775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cap="none" baseline="0">
                <a:solidFill>
                  <a:srgbClr val="F47B22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kern="0" smtClean="0"/>
              <a:t>How to submit a tender in eSubmission ? </a:t>
            </a:r>
            <a:endParaRPr lang="en-GB" ker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755576" y="2348880"/>
            <a:ext cx="698477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Ways </a:t>
            </a:r>
            <a:r>
              <a:rPr lang="en-GB" b="1" kern="0" dirty="0">
                <a:solidFill>
                  <a:srgbClr val="F47B22"/>
                </a:solidFill>
                <a:latin typeface="Verdana"/>
              </a:rPr>
              <a:t>to submit 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a Tender: </a:t>
            </a:r>
            <a:r>
              <a:rPr lang="en-GB" b="1" kern="0" dirty="0">
                <a:solidFill>
                  <a:srgbClr val="F47B22"/>
                </a:solidFill>
                <a:latin typeface="Verdana"/>
              </a:rPr>
              <a:t>Sole tender or Joint tender</a:t>
            </a:r>
          </a:p>
          <a:p>
            <a:pPr marL="0" lvl="0" indent="0" algn="l" fontAlgn="auto">
              <a:spcBef>
                <a:spcPts val="0"/>
              </a:spcBef>
              <a:spcAft>
                <a:spcPts val="0"/>
              </a:spcAft>
            </a:pP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467544" y="2852936"/>
            <a:ext cx="36724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lvl="0" indent="0" algn="l" fontAlgn="auto">
              <a:spcBef>
                <a:spcPts val="0"/>
              </a:spcBef>
              <a:spcAft>
                <a:spcPts val="0"/>
              </a:spcAft>
            </a:pP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pic>
        <p:nvPicPr>
          <p:cNvPr id="2050" name="Picture 2" descr="H:\work\workshop BTSF\pictures steps how to create a tender in eS\display langu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3212976"/>
            <a:ext cx="473026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:\work\workshop BTSF\pictures steps how to create a tender in eS\esubmission-0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212976"/>
            <a:ext cx="406794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9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33261-F426-4E3C-B2AF-F6E5B7E61F25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676486" y="1412776"/>
            <a:ext cx="807197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8775" indent="-358775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cap="none" baseline="0">
                <a:solidFill>
                  <a:srgbClr val="F47B22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kern="0" smtClean="0"/>
              <a:t>How to submit a tender in eSubmission ? </a:t>
            </a:r>
            <a:endParaRPr lang="en-GB" ker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755576" y="2346945"/>
            <a:ext cx="698477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Ways </a:t>
            </a:r>
            <a:r>
              <a:rPr lang="en-GB" b="1" kern="0" dirty="0">
                <a:solidFill>
                  <a:srgbClr val="F47B22"/>
                </a:solidFill>
                <a:latin typeface="Verdana"/>
              </a:rPr>
              <a:t>to submit 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a Tender: </a:t>
            </a:r>
            <a:r>
              <a:rPr lang="en-GB" b="1" kern="0" dirty="0">
                <a:solidFill>
                  <a:srgbClr val="F47B22"/>
                </a:solidFill>
                <a:latin typeface="Verdana"/>
              </a:rPr>
              <a:t>Sole tender or Joint tender</a:t>
            </a:r>
          </a:p>
          <a:p>
            <a:pPr marL="0" lvl="0" indent="0" algn="l" fontAlgn="auto">
              <a:spcBef>
                <a:spcPts val="0"/>
              </a:spcBef>
              <a:spcAft>
                <a:spcPts val="0"/>
              </a:spcAft>
            </a:pP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2681325" y="3363838"/>
            <a:ext cx="36724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lvl="0" indent="0" algn="l" fontAlgn="auto">
              <a:spcBef>
                <a:spcPts val="0"/>
              </a:spcBef>
              <a:spcAft>
                <a:spcPts val="0"/>
              </a:spcAft>
            </a:pP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pic>
        <p:nvPicPr>
          <p:cNvPr id="3074" name="Picture 2" descr="H:\work\workshop BTSF\pictures steps how to create a tender in eS\esubmission-0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787" y="3373636"/>
            <a:ext cx="1095375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:\work\workshop BTSF\pictures steps how to create a tender in eS\esubmission-01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895" y="4409108"/>
            <a:ext cx="141922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:\work\workshop BTSF\pictures steps how to create a tender in eS\esubmission-01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445" y="4475783"/>
            <a:ext cx="13335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 txBox="1">
            <a:spLocks/>
          </p:cNvSpPr>
          <p:nvPr/>
        </p:nvSpPr>
        <p:spPr bwMode="auto">
          <a:xfrm>
            <a:off x="5240798" y="3971726"/>
            <a:ext cx="1027322" cy="470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Joint </a:t>
            </a:r>
            <a:r>
              <a:rPr lang="en-GB" b="1" kern="0" dirty="0">
                <a:solidFill>
                  <a:srgbClr val="F47B22"/>
                </a:solidFill>
                <a:latin typeface="Verdana"/>
              </a:rPr>
              <a:t>tender</a:t>
            </a:r>
          </a:p>
          <a:p>
            <a:pPr marL="0" lvl="0" indent="0" algn="l" fontAlgn="auto">
              <a:spcBef>
                <a:spcPts val="0"/>
              </a:spcBef>
              <a:spcAft>
                <a:spcPts val="0"/>
              </a:spcAft>
            </a:pP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3651126" y="4005064"/>
            <a:ext cx="1027322" cy="470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marL="358775" indent="-358775" algn="ctr" eaLnBrk="0" hangingPunct="0">
              <a:defRPr sz="16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58775" indent="-358775" eaLnBrk="0" hangingPunct="0">
              <a:defRPr sz="3000" b="1"/>
            </a:lvl2pPr>
            <a:lvl3pPr marL="358775" indent="-358775" eaLnBrk="0" hangingPunct="0">
              <a:defRPr sz="3000" b="1"/>
            </a:lvl3pPr>
            <a:lvl4pPr marL="358775" indent="-358775" eaLnBrk="0" hangingPunct="0">
              <a:defRPr sz="3000" b="1"/>
            </a:lvl4pPr>
            <a:lvl5pPr marL="358775" indent="-358775" eaLnBrk="0" hangingPunct="0">
              <a:defRPr sz="3000" b="1"/>
            </a:lvl5pPr>
            <a:lvl6pPr marL="815975" fontAlgn="base">
              <a:spcBef>
                <a:spcPct val="0"/>
              </a:spcBef>
              <a:spcAft>
                <a:spcPct val="0"/>
              </a:spcAft>
              <a:defRPr sz="3000" b="1"/>
            </a:lvl6pPr>
            <a:lvl7pPr marL="1273175" fontAlgn="base">
              <a:spcBef>
                <a:spcPct val="0"/>
              </a:spcBef>
              <a:spcAft>
                <a:spcPct val="0"/>
              </a:spcAft>
              <a:defRPr sz="3000" b="1"/>
            </a:lvl7pPr>
            <a:lvl8pPr marL="1730375" fontAlgn="base">
              <a:spcBef>
                <a:spcPct val="0"/>
              </a:spcBef>
              <a:spcAft>
                <a:spcPct val="0"/>
              </a:spcAft>
              <a:defRPr sz="3000" b="1"/>
            </a:lvl8pPr>
            <a:lvl9pPr marL="2187575" fontAlgn="base">
              <a:spcBef>
                <a:spcPct val="0"/>
              </a:spcBef>
              <a:spcAft>
                <a:spcPct val="0"/>
              </a:spcAft>
              <a:defRPr sz="3000" b="1"/>
            </a:lvl9pPr>
          </a:lstStyle>
          <a:p>
            <a:pPr marL="0" indent="0" algn="l" fontAlgn="auto">
              <a:spcBef>
                <a:spcPts val="0"/>
              </a:spcBef>
              <a:spcAft>
                <a:spcPts val="0"/>
              </a:spcAft>
            </a:pPr>
            <a:r>
              <a:rPr lang="en-GB" b="1" kern="0" dirty="0">
                <a:solidFill>
                  <a:srgbClr val="F47B22"/>
                </a:solidFill>
                <a:latin typeface="Verdana"/>
              </a:rPr>
              <a:t>Sole </a:t>
            </a:r>
            <a:r>
              <a:rPr lang="en-GB" b="1" kern="0" dirty="0" smtClean="0">
                <a:solidFill>
                  <a:srgbClr val="F47B22"/>
                </a:solidFill>
                <a:latin typeface="Verdana"/>
              </a:rPr>
              <a:t>tender</a:t>
            </a:r>
            <a:endParaRPr lang="en-GB" b="1" kern="0" dirty="0">
              <a:solidFill>
                <a:srgbClr val="F47B22"/>
              </a:solidFill>
              <a:latin typeface="Verdana"/>
            </a:endParaRPr>
          </a:p>
          <a:p>
            <a:pPr marL="0" lvl="0" indent="0" algn="l" fontAlgn="auto">
              <a:spcBef>
                <a:spcPts val="0"/>
              </a:spcBef>
              <a:spcAft>
                <a:spcPts val="0"/>
              </a:spcAft>
            </a:pPr>
            <a:endParaRPr lang="en-GB" b="1" kern="0" dirty="0">
              <a:solidFill>
                <a:srgbClr val="F47B22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4698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51D29931885E4B830A1570EAFB918A" ma:contentTypeVersion="2" ma:contentTypeDescription="Create a new document." ma:contentTypeScope="" ma:versionID="740a6bdf7d2ba505ffd43f68e82963e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8c033809eba6c005b0f7e67d21c05b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1AA313-8C53-431A-8BC1-240314D7FC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DBB52C-7338-46A7-804F-94D3B0CC4C67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5CED134-6B24-4E31-AAEE-8AFAC7BD57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5111</TotalTime>
  <Words>595</Words>
  <Application>Microsoft Office PowerPoint</Application>
  <PresentationFormat>On-screen Show (4:3)</PresentationFormat>
  <Paragraphs>130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Georgia</vt:lpstr>
      <vt:lpstr>Verdana</vt:lpstr>
      <vt:lpstr>Verdana (Headings)</vt:lpstr>
      <vt:lpstr>Wingdings 2</vt:lpstr>
      <vt:lpstr>Default Design</vt:lpstr>
      <vt:lpstr>1_Default Design</vt:lpstr>
      <vt:lpstr>2_Default Design</vt:lpstr>
      <vt:lpstr>Better Training for Safer Food Initiative</vt:lpstr>
      <vt:lpstr>What I need to access eSubmission ? </vt:lpstr>
      <vt:lpstr>What I need to access eSubmission ? (cont.)</vt:lpstr>
      <vt:lpstr>What is eSubmission ?</vt:lpstr>
      <vt:lpstr>What is eSubmission for ?</vt:lpstr>
      <vt:lpstr>How to submit a tender in eSubmission 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Template Green Banner - 2014</dc:title>
  <dc:creator>turneem</dc:creator>
  <cp:lastModifiedBy>DE VLIEGER Etienne (CHAFEA-EXT)</cp:lastModifiedBy>
  <cp:revision>371</cp:revision>
  <dcterms:created xsi:type="dcterms:W3CDTF">2011-10-28T10:25:18Z</dcterms:created>
  <dcterms:modified xsi:type="dcterms:W3CDTF">2019-09-10T14:26:07Z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0x0101000B51D29931885E4B830A1570EAFB918A</vt:lpwstr>
  </property>
</Properties>
</file>