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5">
  <p:sldMasterIdLst>
    <p:sldMasterId id="2147483754" r:id="rId4"/>
  </p:sldMasterIdLst>
  <p:notesMasterIdLst>
    <p:notesMasterId r:id="rId13"/>
  </p:notesMasterIdLst>
  <p:sldIdLst>
    <p:sldId id="412" r:id="rId5"/>
    <p:sldId id="403" r:id="rId6"/>
    <p:sldId id="404" r:id="rId7"/>
    <p:sldId id="407" r:id="rId8"/>
    <p:sldId id="408" r:id="rId9"/>
    <p:sldId id="410" r:id="rId10"/>
    <p:sldId id="406" r:id="rId11"/>
    <p:sldId id="409" r:id="rId12"/>
  </p:sldIdLst>
  <p:sldSz cx="16256000" cy="9144000"/>
  <p:notesSz cx="16256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0000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610B55-4260-4270-9054-201157A5B6A2}" v="5" dt="2024-05-27T07:37:39.066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5" autoAdjust="0"/>
    <p:restoredTop sz="83527" autoAdjust="0"/>
  </p:normalViewPr>
  <p:slideViewPr>
    <p:cSldViewPr>
      <p:cViewPr varScale="1">
        <p:scale>
          <a:sx n="77" d="100"/>
          <a:sy n="77" d="100"/>
        </p:scale>
        <p:origin x="882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MMER Christian (HERA)" userId="3e59b54e-f79a-4c5e-a3ab-a6738bb9fe58" providerId="ADAL" clId="{5B610B55-4260-4270-9054-201157A5B6A2}"/>
    <pc:docChg chg="undo redo custSel addSld delSld modSld">
      <pc:chgData name="WIMMER Christian (HERA)" userId="3e59b54e-f79a-4c5e-a3ab-a6738bb9fe58" providerId="ADAL" clId="{5B610B55-4260-4270-9054-201157A5B6A2}" dt="2024-05-27T07:44:53.677" v="674" actId="14100"/>
      <pc:docMkLst>
        <pc:docMk/>
      </pc:docMkLst>
      <pc:sldChg chg="del">
        <pc:chgData name="WIMMER Christian (HERA)" userId="3e59b54e-f79a-4c5e-a3ab-a6738bb9fe58" providerId="ADAL" clId="{5B610B55-4260-4270-9054-201157A5B6A2}" dt="2024-05-27T07:40:24.394" v="657" actId="2696"/>
        <pc:sldMkLst>
          <pc:docMk/>
          <pc:sldMk cId="93026521" sldId="322"/>
        </pc:sldMkLst>
      </pc:sldChg>
      <pc:sldChg chg="del">
        <pc:chgData name="WIMMER Christian (HERA)" userId="3e59b54e-f79a-4c5e-a3ab-a6738bb9fe58" providerId="ADAL" clId="{5B610B55-4260-4270-9054-201157A5B6A2}" dt="2024-05-27T07:40:24.394" v="657" actId="2696"/>
        <pc:sldMkLst>
          <pc:docMk/>
          <pc:sldMk cId="3256961339" sldId="357"/>
        </pc:sldMkLst>
      </pc:sldChg>
      <pc:sldChg chg="del">
        <pc:chgData name="WIMMER Christian (HERA)" userId="3e59b54e-f79a-4c5e-a3ab-a6738bb9fe58" providerId="ADAL" clId="{5B610B55-4260-4270-9054-201157A5B6A2}" dt="2024-05-27T07:40:24.394" v="657" actId="2696"/>
        <pc:sldMkLst>
          <pc:docMk/>
          <pc:sldMk cId="1363223527" sldId="358"/>
        </pc:sldMkLst>
      </pc:sldChg>
      <pc:sldChg chg="del">
        <pc:chgData name="WIMMER Christian (HERA)" userId="3e59b54e-f79a-4c5e-a3ab-a6738bb9fe58" providerId="ADAL" clId="{5B610B55-4260-4270-9054-201157A5B6A2}" dt="2024-05-27T07:40:24.394" v="657" actId="2696"/>
        <pc:sldMkLst>
          <pc:docMk/>
          <pc:sldMk cId="3621423167" sldId="359"/>
        </pc:sldMkLst>
      </pc:sldChg>
      <pc:sldChg chg="del">
        <pc:chgData name="WIMMER Christian (HERA)" userId="3e59b54e-f79a-4c5e-a3ab-a6738bb9fe58" providerId="ADAL" clId="{5B610B55-4260-4270-9054-201157A5B6A2}" dt="2024-05-27T07:40:24.394" v="657" actId="2696"/>
        <pc:sldMkLst>
          <pc:docMk/>
          <pc:sldMk cId="13167234" sldId="360"/>
        </pc:sldMkLst>
      </pc:sldChg>
      <pc:sldChg chg="addSp delSp del mod">
        <pc:chgData name="WIMMER Christian (HERA)" userId="3e59b54e-f79a-4c5e-a3ab-a6738bb9fe58" providerId="ADAL" clId="{5B610B55-4260-4270-9054-201157A5B6A2}" dt="2024-05-27T07:40:14.394" v="656" actId="2696"/>
        <pc:sldMkLst>
          <pc:docMk/>
          <pc:sldMk cId="645250985" sldId="400"/>
        </pc:sldMkLst>
        <pc:spChg chg="add del">
          <ac:chgData name="WIMMER Christian (HERA)" userId="3e59b54e-f79a-4c5e-a3ab-a6738bb9fe58" providerId="ADAL" clId="{5B610B55-4260-4270-9054-201157A5B6A2}" dt="2024-05-27T06:59:40.702" v="7" actId="22"/>
          <ac:spMkLst>
            <pc:docMk/>
            <pc:sldMk cId="645250985" sldId="400"/>
            <ac:spMk id="4" creationId="{262FF280-05D2-BF2A-33CE-6D7BB179E5D5}"/>
          </ac:spMkLst>
        </pc:spChg>
      </pc:sldChg>
      <pc:sldChg chg="del">
        <pc:chgData name="WIMMER Christian (HERA)" userId="3e59b54e-f79a-4c5e-a3ab-a6738bb9fe58" providerId="ADAL" clId="{5B610B55-4260-4270-9054-201157A5B6A2}" dt="2024-05-27T07:40:24.394" v="657" actId="2696"/>
        <pc:sldMkLst>
          <pc:docMk/>
          <pc:sldMk cId="2870640535" sldId="401"/>
        </pc:sldMkLst>
      </pc:sldChg>
      <pc:sldChg chg="del">
        <pc:chgData name="WIMMER Christian (HERA)" userId="3e59b54e-f79a-4c5e-a3ab-a6738bb9fe58" providerId="ADAL" clId="{5B610B55-4260-4270-9054-201157A5B6A2}" dt="2024-05-27T07:40:24.394" v="657" actId="2696"/>
        <pc:sldMkLst>
          <pc:docMk/>
          <pc:sldMk cId="2096743301" sldId="402"/>
        </pc:sldMkLst>
      </pc:sldChg>
      <pc:sldChg chg="modSp new mod">
        <pc:chgData name="WIMMER Christian (HERA)" userId="3e59b54e-f79a-4c5e-a3ab-a6738bb9fe58" providerId="ADAL" clId="{5B610B55-4260-4270-9054-201157A5B6A2}" dt="2024-05-27T07:40:00.950" v="655" actId="108"/>
        <pc:sldMkLst>
          <pc:docMk/>
          <pc:sldMk cId="2493115259" sldId="403"/>
        </pc:sldMkLst>
        <pc:spChg chg="mod">
          <ac:chgData name="WIMMER Christian (HERA)" userId="3e59b54e-f79a-4c5e-a3ab-a6738bb9fe58" providerId="ADAL" clId="{5B610B55-4260-4270-9054-201157A5B6A2}" dt="2024-05-27T07:07:19.669" v="73" actId="6549"/>
          <ac:spMkLst>
            <pc:docMk/>
            <pc:sldMk cId="2493115259" sldId="403"/>
            <ac:spMk id="2" creationId="{B3E717DB-07BF-31B0-8267-587C0B2EE01F}"/>
          </ac:spMkLst>
        </pc:spChg>
        <pc:spChg chg="mod">
          <ac:chgData name="WIMMER Christian (HERA)" userId="3e59b54e-f79a-4c5e-a3ab-a6738bb9fe58" providerId="ADAL" clId="{5B610B55-4260-4270-9054-201157A5B6A2}" dt="2024-05-27T07:40:00.950" v="655" actId="108"/>
          <ac:spMkLst>
            <pc:docMk/>
            <pc:sldMk cId="2493115259" sldId="403"/>
            <ac:spMk id="3" creationId="{37FEFF07-95C4-222F-AB98-761F09F9FAA0}"/>
          </ac:spMkLst>
        </pc:spChg>
      </pc:sldChg>
      <pc:sldChg chg="addSp delSp modSp new mod">
        <pc:chgData name="WIMMER Christian (HERA)" userId="3e59b54e-f79a-4c5e-a3ab-a6738bb9fe58" providerId="ADAL" clId="{5B610B55-4260-4270-9054-201157A5B6A2}" dt="2024-05-27T07:39:50.095" v="654" actId="108"/>
        <pc:sldMkLst>
          <pc:docMk/>
          <pc:sldMk cId="2195249834" sldId="404"/>
        </pc:sldMkLst>
        <pc:spChg chg="mod">
          <ac:chgData name="WIMMER Christian (HERA)" userId="3e59b54e-f79a-4c5e-a3ab-a6738bb9fe58" providerId="ADAL" clId="{5B610B55-4260-4270-9054-201157A5B6A2}" dt="2024-05-27T07:28:15.991" v="548" actId="21"/>
          <ac:spMkLst>
            <pc:docMk/>
            <pc:sldMk cId="2195249834" sldId="404"/>
            <ac:spMk id="2" creationId="{26B080CB-D7F2-568C-61CD-05F633CDA14F}"/>
          </ac:spMkLst>
        </pc:spChg>
        <pc:spChg chg="mod">
          <ac:chgData name="WIMMER Christian (HERA)" userId="3e59b54e-f79a-4c5e-a3ab-a6738bb9fe58" providerId="ADAL" clId="{5B610B55-4260-4270-9054-201157A5B6A2}" dt="2024-05-27T07:39:50.095" v="654" actId="108"/>
          <ac:spMkLst>
            <pc:docMk/>
            <pc:sldMk cId="2195249834" sldId="404"/>
            <ac:spMk id="3" creationId="{F9249C80-B047-4456-0EB7-322D5C981E0A}"/>
          </ac:spMkLst>
        </pc:spChg>
        <pc:spChg chg="add del mod">
          <ac:chgData name="WIMMER Christian (HERA)" userId="3e59b54e-f79a-4c5e-a3ab-a6738bb9fe58" providerId="ADAL" clId="{5B610B55-4260-4270-9054-201157A5B6A2}" dt="2024-05-27T07:08:17.838" v="82" actId="478"/>
          <ac:spMkLst>
            <pc:docMk/>
            <pc:sldMk cId="2195249834" sldId="404"/>
            <ac:spMk id="5" creationId="{AC863EA8-89F5-B6AD-B909-CF6315DBAD58}"/>
          </ac:spMkLst>
        </pc:spChg>
      </pc:sldChg>
      <pc:sldChg chg="modSp new del mod">
        <pc:chgData name="WIMMER Christian (HERA)" userId="3e59b54e-f79a-4c5e-a3ab-a6738bb9fe58" providerId="ADAL" clId="{5B610B55-4260-4270-9054-201157A5B6A2}" dt="2024-05-27T07:25:39.379" v="525" actId="2696"/>
        <pc:sldMkLst>
          <pc:docMk/>
          <pc:sldMk cId="1792250306" sldId="405"/>
        </pc:sldMkLst>
        <pc:spChg chg="mod">
          <ac:chgData name="WIMMER Christian (HERA)" userId="3e59b54e-f79a-4c5e-a3ab-a6738bb9fe58" providerId="ADAL" clId="{5B610B55-4260-4270-9054-201157A5B6A2}" dt="2024-05-27T07:25:21.415" v="521" actId="21"/>
          <ac:spMkLst>
            <pc:docMk/>
            <pc:sldMk cId="1792250306" sldId="405"/>
            <ac:spMk id="2" creationId="{ABD3063D-1B5D-4396-4E65-283FB4C3ED9E}"/>
          </ac:spMkLst>
        </pc:spChg>
        <pc:spChg chg="mod">
          <ac:chgData name="WIMMER Christian (HERA)" userId="3e59b54e-f79a-4c5e-a3ab-a6738bb9fe58" providerId="ADAL" clId="{5B610B55-4260-4270-9054-201157A5B6A2}" dt="2024-05-27T07:17:35.284" v="467" actId="20577"/>
          <ac:spMkLst>
            <pc:docMk/>
            <pc:sldMk cId="1792250306" sldId="405"/>
            <ac:spMk id="3" creationId="{F9138D90-3B74-3A65-1856-5873B946D130}"/>
          </ac:spMkLst>
        </pc:spChg>
      </pc:sldChg>
      <pc:sldChg chg="addSp delSp modSp new mod">
        <pc:chgData name="WIMMER Christian (HERA)" userId="3e59b54e-f79a-4c5e-a3ab-a6738bb9fe58" providerId="ADAL" clId="{5B610B55-4260-4270-9054-201157A5B6A2}" dt="2024-05-27T07:39:03.309" v="651" actId="108"/>
        <pc:sldMkLst>
          <pc:docMk/>
          <pc:sldMk cId="261259042" sldId="406"/>
        </pc:sldMkLst>
        <pc:spChg chg="mod">
          <ac:chgData name="WIMMER Christian (HERA)" userId="3e59b54e-f79a-4c5e-a3ab-a6738bb9fe58" providerId="ADAL" clId="{5B610B55-4260-4270-9054-201157A5B6A2}" dt="2024-05-27T07:25:00.822" v="520" actId="6549"/>
          <ac:spMkLst>
            <pc:docMk/>
            <pc:sldMk cId="261259042" sldId="406"/>
            <ac:spMk id="2" creationId="{BD2174DD-89B5-807B-C685-1F56785F4261}"/>
          </ac:spMkLst>
        </pc:spChg>
        <pc:spChg chg="mod">
          <ac:chgData name="WIMMER Christian (HERA)" userId="3e59b54e-f79a-4c5e-a3ab-a6738bb9fe58" providerId="ADAL" clId="{5B610B55-4260-4270-9054-201157A5B6A2}" dt="2024-05-27T07:39:03.309" v="651" actId="108"/>
          <ac:spMkLst>
            <pc:docMk/>
            <pc:sldMk cId="261259042" sldId="406"/>
            <ac:spMk id="3" creationId="{05E9D11F-6377-C6DC-4B83-566EE51C1AE8}"/>
          </ac:spMkLst>
        </pc:spChg>
        <pc:spChg chg="add del mod">
          <ac:chgData name="WIMMER Christian (HERA)" userId="3e59b54e-f79a-4c5e-a3ab-a6738bb9fe58" providerId="ADAL" clId="{5B610B55-4260-4270-9054-201157A5B6A2}" dt="2024-05-27T07:20:06.016" v="506" actId="478"/>
          <ac:spMkLst>
            <pc:docMk/>
            <pc:sldMk cId="261259042" sldId="406"/>
            <ac:spMk id="5" creationId="{7698A7AB-FA52-0A4C-8A23-9970712420AB}"/>
          </ac:spMkLst>
        </pc:spChg>
      </pc:sldChg>
      <pc:sldChg chg="modSp new mod">
        <pc:chgData name="WIMMER Christian (HERA)" userId="3e59b54e-f79a-4c5e-a3ab-a6738bb9fe58" providerId="ADAL" clId="{5B610B55-4260-4270-9054-201157A5B6A2}" dt="2024-05-27T07:39:29.478" v="653" actId="108"/>
        <pc:sldMkLst>
          <pc:docMk/>
          <pc:sldMk cId="60622788" sldId="407"/>
        </pc:sldMkLst>
        <pc:spChg chg="mod">
          <ac:chgData name="WIMMER Christian (HERA)" userId="3e59b54e-f79a-4c5e-a3ab-a6738bb9fe58" providerId="ADAL" clId="{5B610B55-4260-4270-9054-201157A5B6A2}" dt="2024-05-27T07:31:08.321" v="562" actId="20577"/>
          <ac:spMkLst>
            <pc:docMk/>
            <pc:sldMk cId="60622788" sldId="407"/>
            <ac:spMk id="2" creationId="{85439F2F-F456-109A-6C38-42C4DAAB1C6E}"/>
          </ac:spMkLst>
        </pc:spChg>
        <pc:spChg chg="mod">
          <ac:chgData name="WIMMER Christian (HERA)" userId="3e59b54e-f79a-4c5e-a3ab-a6738bb9fe58" providerId="ADAL" clId="{5B610B55-4260-4270-9054-201157A5B6A2}" dt="2024-05-27T07:39:29.478" v="653" actId="108"/>
          <ac:spMkLst>
            <pc:docMk/>
            <pc:sldMk cId="60622788" sldId="407"/>
            <ac:spMk id="3" creationId="{88F4BFFF-10A2-278D-5044-0360BDF4CC79}"/>
          </ac:spMkLst>
        </pc:spChg>
      </pc:sldChg>
      <pc:sldChg chg="modSp new mod">
        <pc:chgData name="WIMMER Christian (HERA)" userId="3e59b54e-f79a-4c5e-a3ab-a6738bb9fe58" providerId="ADAL" clId="{5B610B55-4260-4270-9054-201157A5B6A2}" dt="2024-05-27T07:41:08.261" v="664" actId="21"/>
        <pc:sldMkLst>
          <pc:docMk/>
          <pc:sldMk cId="1067254940" sldId="408"/>
        </pc:sldMkLst>
        <pc:spChg chg="mod">
          <ac:chgData name="WIMMER Christian (HERA)" userId="3e59b54e-f79a-4c5e-a3ab-a6738bb9fe58" providerId="ADAL" clId="{5B610B55-4260-4270-9054-201157A5B6A2}" dt="2024-05-27T07:41:08.261" v="664" actId="21"/>
          <ac:spMkLst>
            <pc:docMk/>
            <pc:sldMk cId="1067254940" sldId="408"/>
            <ac:spMk id="2" creationId="{6101D245-051D-9D27-AE60-13A45BD8BD88}"/>
          </ac:spMkLst>
        </pc:spChg>
        <pc:spChg chg="mod">
          <ac:chgData name="WIMMER Christian (HERA)" userId="3e59b54e-f79a-4c5e-a3ab-a6738bb9fe58" providerId="ADAL" clId="{5B610B55-4260-4270-9054-201157A5B6A2}" dt="2024-05-27T07:40:51.991" v="662" actId="20577"/>
          <ac:spMkLst>
            <pc:docMk/>
            <pc:sldMk cId="1067254940" sldId="408"/>
            <ac:spMk id="3" creationId="{CEC23EBA-8E98-1685-75E4-A788A2A7979D}"/>
          </ac:spMkLst>
        </pc:spChg>
      </pc:sldChg>
      <pc:sldChg chg="addSp delSp modSp new mod">
        <pc:chgData name="WIMMER Christian (HERA)" userId="3e59b54e-f79a-4c5e-a3ab-a6738bb9fe58" providerId="ADAL" clId="{5B610B55-4260-4270-9054-201157A5B6A2}" dt="2024-05-27T07:38:39.464" v="649" actId="6549"/>
        <pc:sldMkLst>
          <pc:docMk/>
          <pc:sldMk cId="3163327186" sldId="409"/>
        </pc:sldMkLst>
        <pc:spChg chg="add del mod">
          <ac:chgData name="WIMMER Christian (HERA)" userId="3e59b54e-f79a-4c5e-a3ab-a6738bb9fe58" providerId="ADAL" clId="{5B610B55-4260-4270-9054-201157A5B6A2}" dt="2024-05-27T07:38:39.464" v="649" actId="6549"/>
          <ac:spMkLst>
            <pc:docMk/>
            <pc:sldMk cId="3163327186" sldId="409"/>
            <ac:spMk id="2" creationId="{2D447A4A-CF29-CA5B-B101-E33476489F39}"/>
          </ac:spMkLst>
        </pc:spChg>
        <pc:spChg chg="mod">
          <ac:chgData name="WIMMER Christian (HERA)" userId="3e59b54e-f79a-4c5e-a3ab-a6738bb9fe58" providerId="ADAL" clId="{5B610B55-4260-4270-9054-201157A5B6A2}" dt="2024-05-27T07:37:56.349" v="630" actId="20577"/>
          <ac:spMkLst>
            <pc:docMk/>
            <pc:sldMk cId="3163327186" sldId="409"/>
            <ac:spMk id="3" creationId="{5748E6B6-AE2E-0BB6-405C-42BA88A27B5B}"/>
          </ac:spMkLst>
        </pc:spChg>
        <pc:spChg chg="add del mod">
          <ac:chgData name="WIMMER Christian (HERA)" userId="3e59b54e-f79a-4c5e-a3ab-a6738bb9fe58" providerId="ADAL" clId="{5B610B55-4260-4270-9054-201157A5B6A2}" dt="2024-05-27T07:37:38.983" v="622"/>
          <ac:spMkLst>
            <pc:docMk/>
            <pc:sldMk cId="3163327186" sldId="409"/>
            <ac:spMk id="5" creationId="{1D46CE0B-D4D0-ADE8-95EE-6B2EB279C12A}"/>
          </ac:spMkLst>
        </pc:spChg>
        <pc:spChg chg="add del mod">
          <ac:chgData name="WIMMER Christian (HERA)" userId="3e59b54e-f79a-4c5e-a3ab-a6738bb9fe58" providerId="ADAL" clId="{5B610B55-4260-4270-9054-201157A5B6A2}" dt="2024-05-27T07:37:38.983" v="622"/>
          <ac:spMkLst>
            <pc:docMk/>
            <pc:sldMk cId="3163327186" sldId="409"/>
            <ac:spMk id="6" creationId="{74728BFF-A1B6-76BB-FE31-089486E94239}"/>
          </ac:spMkLst>
        </pc:spChg>
        <pc:spChg chg="add del mod">
          <ac:chgData name="WIMMER Christian (HERA)" userId="3e59b54e-f79a-4c5e-a3ab-a6738bb9fe58" providerId="ADAL" clId="{5B610B55-4260-4270-9054-201157A5B6A2}" dt="2024-05-27T07:37:38.983" v="622"/>
          <ac:spMkLst>
            <pc:docMk/>
            <pc:sldMk cId="3163327186" sldId="409"/>
            <ac:spMk id="7" creationId="{4969532E-4182-B984-FA00-F5CE83CB5D0C}"/>
          </ac:spMkLst>
        </pc:spChg>
        <pc:graphicFrameChg chg="add del mod">
          <ac:chgData name="WIMMER Christian (HERA)" userId="3e59b54e-f79a-4c5e-a3ab-a6738bb9fe58" providerId="ADAL" clId="{5B610B55-4260-4270-9054-201157A5B6A2}" dt="2024-05-27T07:37:38.983" v="622"/>
          <ac:graphicFrameMkLst>
            <pc:docMk/>
            <pc:sldMk cId="3163327186" sldId="409"/>
            <ac:graphicFrameMk id="4" creationId="{D54AB210-2D32-F6CA-17D8-8E4E8C4A5FE0}"/>
          </ac:graphicFrameMkLst>
        </pc:graphicFrameChg>
      </pc:sldChg>
      <pc:sldChg chg="modSp new mod">
        <pc:chgData name="WIMMER Christian (HERA)" userId="3e59b54e-f79a-4c5e-a3ab-a6738bb9fe58" providerId="ADAL" clId="{5B610B55-4260-4270-9054-201157A5B6A2}" dt="2024-05-27T07:41:11.129" v="665"/>
        <pc:sldMkLst>
          <pc:docMk/>
          <pc:sldMk cId="3585226579" sldId="410"/>
        </pc:sldMkLst>
        <pc:spChg chg="mod">
          <ac:chgData name="WIMMER Christian (HERA)" userId="3e59b54e-f79a-4c5e-a3ab-a6738bb9fe58" providerId="ADAL" clId="{5B610B55-4260-4270-9054-201157A5B6A2}" dt="2024-05-27T07:41:11.129" v="665"/>
          <ac:spMkLst>
            <pc:docMk/>
            <pc:sldMk cId="3585226579" sldId="410"/>
            <ac:spMk id="2" creationId="{659DE108-11A4-65B7-9BDB-A7D638E0B295}"/>
          </ac:spMkLst>
        </pc:spChg>
        <pc:spChg chg="mod">
          <ac:chgData name="WIMMER Christian (HERA)" userId="3e59b54e-f79a-4c5e-a3ab-a6738bb9fe58" providerId="ADAL" clId="{5B610B55-4260-4270-9054-201157A5B6A2}" dt="2024-05-27T07:41:01.055" v="663"/>
          <ac:spMkLst>
            <pc:docMk/>
            <pc:sldMk cId="3585226579" sldId="410"/>
            <ac:spMk id="3" creationId="{16E39A7A-3C17-7DDC-315B-B500563603B7}"/>
          </ac:spMkLst>
        </pc:spChg>
      </pc:sldChg>
      <pc:sldChg chg="new del">
        <pc:chgData name="WIMMER Christian (HERA)" userId="3e59b54e-f79a-4c5e-a3ab-a6738bb9fe58" providerId="ADAL" clId="{5B610B55-4260-4270-9054-201157A5B6A2}" dt="2024-05-27T07:43:37.073" v="668" actId="2696"/>
        <pc:sldMkLst>
          <pc:docMk/>
          <pc:sldMk cId="3337337935" sldId="411"/>
        </pc:sldMkLst>
      </pc:sldChg>
      <pc:sldChg chg="delSp modSp new mod">
        <pc:chgData name="WIMMER Christian (HERA)" userId="3e59b54e-f79a-4c5e-a3ab-a6738bb9fe58" providerId="ADAL" clId="{5B610B55-4260-4270-9054-201157A5B6A2}" dt="2024-05-27T07:44:53.677" v="674" actId="14100"/>
        <pc:sldMkLst>
          <pc:docMk/>
          <pc:sldMk cId="1632648403" sldId="412"/>
        </pc:sldMkLst>
        <pc:spChg chg="del">
          <ac:chgData name="WIMMER Christian (HERA)" userId="3e59b54e-f79a-4c5e-a3ab-a6738bb9fe58" providerId="ADAL" clId="{5B610B55-4260-4270-9054-201157A5B6A2}" dt="2024-05-27T07:44:42.296" v="672" actId="478"/>
          <ac:spMkLst>
            <pc:docMk/>
            <pc:sldMk cId="1632648403" sldId="412"/>
            <ac:spMk id="2" creationId="{2C707AE9-301B-6674-444C-9FD1D168A8A7}"/>
          </ac:spMkLst>
        </pc:spChg>
        <pc:spChg chg="mod">
          <ac:chgData name="WIMMER Christian (HERA)" userId="3e59b54e-f79a-4c5e-a3ab-a6738bb9fe58" providerId="ADAL" clId="{5B610B55-4260-4270-9054-201157A5B6A2}" dt="2024-05-27T07:44:53.677" v="674" actId="14100"/>
          <ac:spMkLst>
            <pc:docMk/>
            <pc:sldMk cId="1632648403" sldId="412"/>
            <ac:spMk id="3" creationId="{2A77CF91-5C09-D987-81A3-3AC68579909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043738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9207500" y="0"/>
            <a:ext cx="7045325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F83A81-F92A-4CF1-A510-53EB528702B5}" type="datetimeFigureOut">
              <a:rPr lang="en-US"/>
              <a:t>5/27/2024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384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625600" y="4400550"/>
            <a:ext cx="130048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7043738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9207500" y="8685213"/>
            <a:ext cx="7045325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C7D31B-8FB1-46ED-AE5C-2E837E2B66C5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094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6256000" cy="91440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6919" y="1496484"/>
            <a:ext cx="14234717" cy="3183467"/>
          </a:xfrm>
        </p:spPr>
        <p:txBody>
          <a:bodyPr anchor="b">
            <a:noAutofit/>
          </a:bodyPr>
          <a:lstStyle>
            <a:lvl1pPr algn="l">
              <a:defRPr sz="8000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6919" y="4802717"/>
            <a:ext cx="14234717" cy="2207683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</a:defRPr>
            </a:lvl1pPr>
            <a:lvl2pPr marL="609585" indent="0" algn="ctr">
              <a:buNone/>
              <a:defRPr sz="2700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00"/>
            </a:lvl4pPr>
            <a:lvl5pPr marL="2438339" indent="0" algn="ctr">
              <a:buNone/>
              <a:defRPr sz="2100"/>
            </a:lvl5pPr>
            <a:lvl6pPr marL="3047924" indent="0" algn="ctr">
              <a:buNone/>
              <a:defRPr sz="2100"/>
            </a:lvl6pPr>
            <a:lvl7pPr marL="3657509" indent="0" algn="ctr">
              <a:buNone/>
              <a:defRPr sz="2100"/>
            </a:lvl7pPr>
            <a:lvl8pPr marL="4267093" indent="0" algn="ctr">
              <a:buNone/>
              <a:defRPr sz="2100"/>
            </a:lvl8pPr>
            <a:lvl9pPr marL="4876678" indent="0" algn="ctr">
              <a:buNone/>
              <a:defRPr sz="21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117600" y="0"/>
            <a:ext cx="0" cy="4394579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70287" y="8060344"/>
            <a:ext cx="2291349" cy="601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699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7599" y="2434167"/>
            <a:ext cx="14540932" cy="5175872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spcAft>
                <a:spcPts val="2400"/>
              </a:spcAft>
              <a:defRPr/>
            </a:lvl1pPr>
            <a:lvl2pPr>
              <a:spcAft>
                <a:spcPts val="2400"/>
              </a:spcAft>
              <a:defRPr/>
            </a:lvl2pPr>
            <a:lvl3pPr>
              <a:spcAft>
                <a:spcPts val="2400"/>
              </a:spcAft>
              <a:defRPr/>
            </a:lvl3pPr>
            <a:lvl4pPr>
              <a:spcAft>
                <a:spcPts val="2400"/>
              </a:spcAft>
              <a:defRPr/>
            </a:lvl4pPr>
            <a:lvl5pPr>
              <a:spcAft>
                <a:spcPts val="2400"/>
              </a:spcAft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1117600" y="1"/>
            <a:ext cx="1" cy="1701809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1294296" y="643814"/>
            <a:ext cx="14020800" cy="1043143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341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1"/>
            <a:ext cx="16256000" cy="14375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437565"/>
            <a:ext cx="16256000" cy="7706436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85245" y="344056"/>
            <a:ext cx="2213057" cy="1536613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428467" y="2656763"/>
            <a:ext cx="13420299" cy="2866031"/>
          </a:xfrm>
        </p:spPr>
        <p:txBody>
          <a:bodyPr wrap="none" anchor="t">
            <a:noAutofit/>
          </a:bodyPr>
          <a:lstStyle>
            <a:lvl1pPr algn="l">
              <a:defRPr sz="8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117600" y="2638568"/>
            <a:ext cx="0" cy="6505433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7654878" y="8825552"/>
            <a:ext cx="943212" cy="320792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428468" y="5890732"/>
            <a:ext cx="13420299" cy="1197005"/>
          </a:xfrm>
        </p:spPr>
        <p:txBody>
          <a:bodyPr>
            <a:noAutofit/>
          </a:bodyPr>
          <a:lstStyle>
            <a:lvl1pPr marL="0" indent="0" algn="l">
              <a:buNone/>
              <a:defRPr sz="3700" i="0">
                <a:solidFill>
                  <a:schemeClr val="accent5"/>
                </a:solidFill>
              </a:defRPr>
            </a:lvl1pPr>
            <a:lvl2pPr marL="609585" indent="0" algn="ctr">
              <a:buNone/>
              <a:defRPr sz="2700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00"/>
            </a:lvl4pPr>
            <a:lvl5pPr marL="2438339" indent="0" algn="ctr">
              <a:buNone/>
              <a:defRPr sz="2100"/>
            </a:lvl5pPr>
            <a:lvl6pPr marL="3047924" indent="0" algn="ctr">
              <a:buNone/>
              <a:defRPr sz="2100"/>
            </a:lvl6pPr>
            <a:lvl7pPr marL="3657509" indent="0" algn="ctr">
              <a:buNone/>
              <a:defRPr sz="2100"/>
            </a:lvl7pPr>
            <a:lvl8pPr marL="4267093" indent="0" algn="ctr">
              <a:buNone/>
              <a:defRPr sz="2100"/>
            </a:lvl8pPr>
            <a:lvl9pPr marL="4876678" indent="0" algn="ctr">
              <a:buNone/>
              <a:defRPr sz="21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8128001" y="7410537"/>
            <a:ext cx="6720417" cy="705331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29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2183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  <p15:guide id="2" pos="512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7600" y="643814"/>
            <a:ext cx="14020800" cy="1043143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7600" y="2434167"/>
            <a:ext cx="14020800" cy="51758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7600" y="8175049"/>
            <a:ext cx="3657600" cy="4868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78470" y="8061318"/>
            <a:ext cx="2287644" cy="600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72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2" r:id="rId2"/>
    <p:sldLayoutId id="2147483701" r:id="rId3"/>
  </p:sldLayoutIdLst>
  <p:hf sldNum="0" hdr="0" ftr="0" dt="0"/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3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100000"/>
        </a:lnSpc>
        <a:spcBef>
          <a:spcPts val="0"/>
        </a:spcBef>
        <a:spcAft>
          <a:spcPts val="2400"/>
        </a:spcAft>
        <a:buClr>
          <a:schemeClr val="tx2"/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100000"/>
        </a:lnSpc>
        <a:spcBef>
          <a:spcPts val="667"/>
        </a:spcBef>
        <a:spcAft>
          <a:spcPts val="2400"/>
        </a:spcAft>
        <a:buClr>
          <a:schemeClr val="tx2"/>
        </a:buClr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100000"/>
        </a:lnSpc>
        <a:spcBef>
          <a:spcPts val="667"/>
        </a:spcBef>
        <a:spcAft>
          <a:spcPts val="24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100000"/>
        </a:lnSpc>
        <a:spcBef>
          <a:spcPts val="667"/>
        </a:spcBef>
        <a:spcAft>
          <a:spcPts val="2400"/>
        </a:spcAft>
        <a:buClr>
          <a:schemeClr val="tx2"/>
        </a:buClr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100000"/>
        </a:lnSpc>
        <a:spcBef>
          <a:spcPts val="667"/>
        </a:spcBef>
        <a:spcAft>
          <a:spcPts val="2400"/>
        </a:spcAft>
        <a:buClr>
          <a:schemeClr val="tx2"/>
        </a:buClr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A77CF91-5C09-D987-81A3-3AC685799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0000" y="1295400"/>
            <a:ext cx="14020800" cy="2719543"/>
          </a:xfrm>
        </p:spPr>
        <p:txBody>
          <a:bodyPr/>
          <a:lstStyle/>
          <a:p>
            <a:r>
              <a:rPr lang="en-US" dirty="0"/>
              <a:t>EU4H-2024-PJ-01-4 (CP-g-24-105) Call for proposals to support the development of novel antivirals (HERA)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632648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3E717DB-07BF-31B0-8267-587C0B2EE0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to be better prepared to respond to serious cross-border health threats</a:t>
            </a:r>
          </a:p>
          <a:p>
            <a:pPr algn="l"/>
            <a:r>
              <a:rPr lang="en-US" dirty="0">
                <a:solidFill>
                  <a:srgbClr val="404040"/>
                </a:solidFill>
                <a:latin typeface="Arial" panose="020B0604020202020204" pitchFamily="34" charset="0"/>
              </a:rPr>
              <a:t>to</a:t>
            </a:r>
            <a:r>
              <a:rPr lang="en-US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 contribute to the achievement of the EU4Health </a:t>
            </a:r>
            <a:r>
              <a:rPr lang="en-US" b="0" i="0" dirty="0" err="1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Programme’s</a:t>
            </a:r>
            <a:r>
              <a:rPr lang="en-US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 general objective of protecting people in the Union from serious cross-border threats to health </a:t>
            </a:r>
          </a:p>
          <a:p>
            <a:pPr algn="l"/>
            <a:r>
              <a:rPr lang="en-US" dirty="0">
                <a:solidFill>
                  <a:srgbClr val="404040"/>
                </a:solidFill>
                <a:latin typeface="Arial" panose="020B0604020202020204" pitchFamily="34" charset="0"/>
              </a:rPr>
              <a:t>To </a:t>
            </a:r>
            <a:r>
              <a:rPr lang="en-US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strengthen the responsiveness of health systems and coordination among the Member States to cope with serious cross-border threats to health</a:t>
            </a:r>
            <a:endParaRPr lang="en-IE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7FEFF07-95C4-222F-AB98-761F09F9F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493115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6B080CB-D7F2-568C-61CD-05F633CDA1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7599" y="1981200"/>
            <a:ext cx="14540932" cy="6328833"/>
          </a:xfrm>
        </p:spPr>
        <p:txBody>
          <a:bodyPr/>
          <a:lstStyle/>
          <a:p>
            <a:r>
              <a:rPr lang="en-US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to diversify and advance the pipeline of broad-spectrum antivirals candidates</a:t>
            </a:r>
          </a:p>
          <a:p>
            <a:r>
              <a:rPr lang="en-US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to support the development and further </a:t>
            </a:r>
            <a:r>
              <a:rPr lang="en-US" b="0" i="0" dirty="0" err="1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characterisation</a:t>
            </a:r>
            <a:r>
              <a:rPr lang="en-US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 of broad-spectrum antivirals targeting identified HERA priority viral families:</a:t>
            </a:r>
          </a:p>
          <a:p>
            <a:pPr lvl="1"/>
            <a:r>
              <a:rPr lang="en-US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respiratory RNA viral families</a:t>
            </a:r>
          </a:p>
          <a:p>
            <a:pPr lvl="1"/>
            <a:r>
              <a:rPr lang="en-US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viral families known for causing viral </a:t>
            </a:r>
            <a:r>
              <a:rPr lang="en-US" b="0" i="0" dirty="0" err="1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haemorrhagic</a:t>
            </a:r>
            <a:r>
              <a:rPr lang="en-US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 fever </a:t>
            </a:r>
          </a:p>
          <a:p>
            <a:r>
              <a:rPr lang="en-US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to advance clinical development of a potent candidate</a:t>
            </a:r>
          </a:p>
          <a:p>
            <a:endParaRPr lang="en-US" b="0" i="0" dirty="0">
              <a:solidFill>
                <a:srgbClr val="404040"/>
              </a:solidFill>
              <a:effectLst/>
              <a:latin typeface="Arial" panose="020B0604020202020204" pitchFamily="34" charset="0"/>
            </a:endParaRPr>
          </a:p>
          <a:p>
            <a:endParaRPr lang="en-IE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9249C80-B047-4456-0EB7-322D5C981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 (1)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95249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5439F2F-F456-109A-6C38-42C4DAAB1C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404040"/>
                </a:solidFill>
                <a:latin typeface="Arial" panose="020B0604020202020204" pitchFamily="34" charset="0"/>
              </a:rPr>
              <a:t>Complementarity with existing Horizon Europe projects</a:t>
            </a:r>
          </a:p>
          <a:p>
            <a:r>
              <a:rPr lang="en-US" dirty="0">
                <a:solidFill>
                  <a:srgbClr val="404040"/>
                </a:solidFill>
                <a:latin typeface="Arial" panose="020B0604020202020204" pitchFamily="34" charset="0"/>
              </a:rPr>
              <a:t>Early safety and efficacy trials for testing new or improved anti-viral therapeutics</a:t>
            </a:r>
          </a:p>
          <a:p>
            <a:r>
              <a:rPr lang="en-GB" dirty="0">
                <a:solidFill>
                  <a:srgbClr val="404040"/>
                </a:solidFill>
                <a:latin typeface="Arial" panose="020B0604020202020204" pitchFamily="34" charset="0"/>
              </a:rPr>
              <a:t>When possible, innovative delivery systems and suitable safety profiles for broad use</a:t>
            </a:r>
          </a:p>
          <a:p>
            <a:r>
              <a:rPr lang="en-GB" dirty="0">
                <a:solidFill>
                  <a:srgbClr val="404040"/>
                </a:solidFill>
                <a:latin typeface="Arial" panose="020B0604020202020204" pitchFamily="34" charset="0"/>
              </a:rPr>
              <a:t>application of novel approaches and widely applicable workflows (e.g. artificial intelligence) for rapid and reliable identification of broad-spectrum anti-viral therapeutics</a:t>
            </a:r>
            <a:endParaRPr lang="en-IE" dirty="0">
              <a:solidFill>
                <a:srgbClr val="404040"/>
              </a:solidFill>
              <a:latin typeface="Arial" panose="020B0604020202020204" pitchFamily="34" charset="0"/>
            </a:endParaRPr>
          </a:p>
          <a:p>
            <a:endParaRPr lang="en-IE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8F4BFFF-10A2-278D-5044-0360BDF4C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 (2)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60622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101D245-051D-9D27-AE60-13A45BD8B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rgbClr val="404040"/>
                </a:solidFill>
                <a:latin typeface="Arial" panose="020B0604020202020204" pitchFamily="34" charset="0"/>
              </a:rPr>
              <a:t>Details of the studies and tests supported (including efficacy testing in animal and/or human challenge models) </a:t>
            </a:r>
          </a:p>
          <a:p>
            <a:r>
              <a:rPr lang="en-GB" dirty="0">
                <a:solidFill>
                  <a:srgbClr val="404040"/>
                </a:solidFill>
                <a:latin typeface="Arial" panose="020B0604020202020204" pitchFamily="34" charset="0"/>
              </a:rPr>
              <a:t>Ethical approvals for testing and/or clinical protocols.</a:t>
            </a:r>
            <a:endParaRPr lang="en-IE" dirty="0">
              <a:solidFill>
                <a:srgbClr val="404040"/>
              </a:solidFill>
              <a:latin typeface="Arial" panose="020B0604020202020204" pitchFamily="34" charset="0"/>
            </a:endParaRPr>
          </a:p>
          <a:p>
            <a:pPr marL="304792" lvl="1">
              <a:spcBef>
                <a:spcPts val="0"/>
              </a:spcBef>
            </a:pPr>
            <a:r>
              <a:rPr lang="en-GB" sz="3200" dirty="0">
                <a:solidFill>
                  <a:srgbClr val="404040"/>
                </a:solidFill>
                <a:latin typeface="Arial" panose="020B0604020202020204" pitchFamily="34" charset="0"/>
              </a:rPr>
              <a:t>When applicable, patient enrolment plan and implementation, ensuring that those trials are preferably carried out in the EU.</a:t>
            </a:r>
            <a:endParaRPr lang="en-IE" sz="3200" dirty="0">
              <a:solidFill>
                <a:srgbClr val="404040"/>
              </a:solidFill>
              <a:latin typeface="Arial" panose="020B0604020202020204" pitchFamily="34" charset="0"/>
            </a:endParaRPr>
          </a:p>
          <a:p>
            <a:endParaRPr lang="en-IE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EC23EBA-8E98-1685-75E4-A788A2A79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4296" y="643814"/>
            <a:ext cx="14020800" cy="1261186"/>
          </a:xfrm>
        </p:spPr>
        <p:txBody>
          <a:bodyPr/>
          <a:lstStyle/>
          <a:p>
            <a:r>
              <a:rPr lang="en-US" dirty="0"/>
              <a:t>Specific mandatory deliverables and/or milestones (1)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067254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59DE108-11A4-65B7-9BDB-A7D638E0B2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04792" lvl="1">
              <a:spcBef>
                <a:spcPts val="0"/>
              </a:spcBef>
            </a:pPr>
            <a:r>
              <a:rPr lang="en-GB" sz="3200" dirty="0">
                <a:solidFill>
                  <a:srgbClr val="404040"/>
                </a:solidFill>
                <a:latin typeface="Arial" panose="020B0604020202020204" pitchFamily="34" charset="0"/>
              </a:rPr>
              <a:t>Testing and trial results including those towards the establishment of maximum tolerated dose, dose ranging, adverse effects, pharmacokinetics and pharmacodynamics. </a:t>
            </a:r>
            <a:endParaRPr lang="en-IE" sz="3200" dirty="0">
              <a:solidFill>
                <a:srgbClr val="404040"/>
              </a:solidFill>
              <a:latin typeface="Arial" panose="020B0604020202020204" pitchFamily="34" charset="0"/>
            </a:endParaRPr>
          </a:p>
          <a:p>
            <a:pPr marL="304792" lvl="1">
              <a:spcBef>
                <a:spcPts val="0"/>
              </a:spcBef>
            </a:pPr>
            <a:r>
              <a:rPr lang="en-GB" sz="3200" dirty="0">
                <a:solidFill>
                  <a:srgbClr val="404040"/>
                </a:solidFill>
                <a:latin typeface="Arial" panose="020B0604020202020204" pitchFamily="34" charset="0"/>
              </a:rPr>
              <a:t>documentation resulting from engagement with regulatory bodies: applicants are expected to engage with regulatory bodies in a timely manner to ensure adequacy of the actions from a regulatory point of view.</a:t>
            </a:r>
            <a:endParaRPr lang="en-IE" sz="3200" dirty="0">
              <a:solidFill>
                <a:srgbClr val="404040"/>
              </a:solidFill>
              <a:latin typeface="Arial" panose="020B0604020202020204" pitchFamily="34" charset="0"/>
            </a:endParaRPr>
          </a:p>
          <a:p>
            <a:endParaRPr lang="en-IE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6E39A7A-3C17-7DDC-315B-B50056360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 mandatory deliverables and/or milestones (1)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585226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D2174DD-89B5-807B-C685-1F56785F42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to bring innovative, emerging, and cutting-edge elements with significant economic potential to the internal market or </a:t>
            </a:r>
          </a:p>
          <a:p>
            <a:r>
              <a:rPr lang="en-US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to reduce or prevent strategic dependencies of the Union</a:t>
            </a:r>
            <a:endParaRPr lang="en-IE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5E9D11F-6377-C6DC-4B83-566EE51C1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Expected</a:t>
            </a:r>
            <a:r>
              <a:rPr lang="en-US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dirty="0"/>
              <a:t>Impact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61259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D447A4A-CF29-CA5B-B101-E33476489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Applicants – specific eligibility criteria:	</a:t>
            </a:r>
          </a:p>
          <a:p>
            <a:pPr lvl="1"/>
            <a:r>
              <a:rPr lang="en-US" dirty="0"/>
              <a:t>Private, academic and public bodies active and in the field of innovation and with proven expertise in drug development of antivirals.       </a:t>
            </a:r>
          </a:p>
          <a:p>
            <a:r>
              <a:rPr lang="en-US" dirty="0"/>
              <a:t>Specific eligibility criteria applicable to the consortium composition:</a:t>
            </a:r>
          </a:p>
          <a:p>
            <a:pPr lvl="1"/>
            <a:r>
              <a:rPr lang="en-US" dirty="0"/>
              <a:t>Applications may be submitted either by a single applicant or a consortium of at least 3 applicants (beneficiaries; not affiliated entities).</a:t>
            </a:r>
          </a:p>
          <a:p>
            <a:endParaRPr lang="en-IE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748E6B6-AE2E-0BB6-405C-42BA88A27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requirements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163327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C colour scheme">
      <a:dk1>
        <a:srgbClr val="4D4D4D"/>
      </a:dk1>
      <a:lt1>
        <a:srgbClr val="FFFFFF"/>
      </a:lt1>
      <a:dk2>
        <a:srgbClr val="034EA2"/>
      </a:dk2>
      <a:lt2>
        <a:srgbClr val="D3E8F9"/>
      </a:lt2>
      <a:accent1>
        <a:srgbClr val="1E858B"/>
      </a:accent1>
      <a:accent2>
        <a:srgbClr val="4BC5DE"/>
      </a:accent2>
      <a:accent3>
        <a:srgbClr val="1EC08A"/>
      </a:accent3>
      <a:accent4>
        <a:srgbClr val="ED8D2F"/>
      </a:accent4>
      <a:accent5>
        <a:srgbClr val="FFC000"/>
      </a:accent5>
      <a:accent6>
        <a:srgbClr val="E76C53"/>
      </a:accent6>
      <a:hlink>
        <a:srgbClr val="0563C1"/>
      </a:hlink>
      <a:folHlink>
        <a:srgbClr val="24337E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_Presentation.pptx" id="{DF0E4C23-23CF-4CA0-B78D-4EE4E4812529}" vid="{A275074F-6DFA-4FBF-AA5C-38C3649C39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89EB21528EEE459545BA8F81360AD7" ma:contentTypeVersion="1" ma:contentTypeDescription="Create a new document." ma:contentTypeScope="" ma:versionID="14e68a51c6cf4ae42ea8a57be84bb99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574D0DA-7308-4821-8A3F-66CA16359E1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476F5EB-825F-4498-8B5F-15C9E6FB2E75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8AC4855-443D-4A7F-B26F-93AA4EA7C7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2866</TotalTime>
  <Words>406</Words>
  <Application>Microsoft Office PowerPoint</Application>
  <PresentationFormat>Custom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EU4H-2024-PJ-01-4 (CP-g-24-105) Call for proposals to support the development of novel antivirals (HERA)</vt:lpstr>
      <vt:lpstr>Objective</vt:lpstr>
      <vt:lpstr>Scope (1)</vt:lpstr>
      <vt:lpstr>Scope (2)</vt:lpstr>
      <vt:lpstr>Specific mandatory deliverables and/or milestones (1)</vt:lpstr>
      <vt:lpstr>Specific mandatory deliverables and/or milestones (1)</vt:lpstr>
      <vt:lpstr>Expected Impact</vt:lpstr>
      <vt:lpstr>Special requirements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we are</dc:title>
  <dc:creator>RATOI Adina (HADEA)</dc:creator>
  <cp:lastModifiedBy>WIMMER Christian (HERA)</cp:lastModifiedBy>
  <cp:revision>315</cp:revision>
  <dcterms:created xsi:type="dcterms:W3CDTF">2021-10-17T20:48:25Z</dcterms:created>
  <dcterms:modified xsi:type="dcterms:W3CDTF">2024-05-27T07:45:02Z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2021-10-17T00:00:00Z</vt:filetime>
  </property>
  <property fmtid="{D5CDD505-2E9C-101B-9397-08002B2CF9AE}" pid="3" name="Creator">
    <vt:lpwstr>Adobe InDesign 16.4 (Macintosh)</vt:lpwstr>
  </property>
  <property fmtid="{D5CDD505-2E9C-101B-9397-08002B2CF9AE}" pid="4" name="LastSaved">
    <vt:filetime>2021-10-17T00:00:00Z</vt:filetime>
  </property>
  <property fmtid="{D5CDD505-2E9C-101B-9397-08002B2CF9AE}" pid="5" name="ContentTypeId">
    <vt:lpwstr>0x0101000A89EB21528EEE459545BA8F81360AD7</vt:lpwstr>
  </property>
  <property fmtid="{D5CDD505-2E9C-101B-9397-08002B2CF9AE}" pid="6" name="MSIP_Label_6bd9ddd1-4d20-43f6-abfa-fc3c07406f94_Enabled">
    <vt:lpwstr>true</vt:lpwstr>
  </property>
  <property fmtid="{D5CDD505-2E9C-101B-9397-08002B2CF9AE}" pid="7" name="MSIP_Label_6bd9ddd1-4d20-43f6-abfa-fc3c07406f94_SetDate">
    <vt:lpwstr>2023-04-21T15:53:49Z</vt:lpwstr>
  </property>
  <property fmtid="{D5CDD505-2E9C-101B-9397-08002B2CF9AE}" pid="8" name="MSIP_Label_6bd9ddd1-4d20-43f6-abfa-fc3c07406f94_Method">
    <vt:lpwstr>Standard</vt:lpwstr>
  </property>
  <property fmtid="{D5CDD505-2E9C-101B-9397-08002B2CF9AE}" pid="9" name="MSIP_Label_6bd9ddd1-4d20-43f6-abfa-fc3c07406f94_Name">
    <vt:lpwstr>Commission Use</vt:lpwstr>
  </property>
  <property fmtid="{D5CDD505-2E9C-101B-9397-08002B2CF9AE}" pid="10" name="MSIP_Label_6bd9ddd1-4d20-43f6-abfa-fc3c07406f94_SiteId">
    <vt:lpwstr>b24c8b06-522c-46fe-9080-70926f8dddb1</vt:lpwstr>
  </property>
  <property fmtid="{D5CDD505-2E9C-101B-9397-08002B2CF9AE}" pid="11" name="MSIP_Label_6bd9ddd1-4d20-43f6-abfa-fc3c07406f94_ActionId">
    <vt:lpwstr>d76086dc-dbbc-4000-be3c-e4f34dd5e910</vt:lpwstr>
  </property>
  <property fmtid="{D5CDD505-2E9C-101B-9397-08002B2CF9AE}" pid="12" name="MSIP_Label_6bd9ddd1-4d20-43f6-abfa-fc3c07406f94_ContentBits">
    <vt:lpwstr>0</vt:lpwstr>
  </property>
</Properties>
</file>